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95" r:id="rId1"/>
  </p:sldMasterIdLst>
  <p:notesMasterIdLst>
    <p:notesMasterId r:id="rId11"/>
  </p:notesMasterIdLst>
  <p:sldIdLst>
    <p:sldId id="259" r:id="rId2"/>
    <p:sldId id="304" r:id="rId3"/>
    <p:sldId id="260" r:id="rId4"/>
    <p:sldId id="263" r:id="rId5"/>
    <p:sldId id="302" r:id="rId6"/>
    <p:sldId id="285" r:id="rId7"/>
    <p:sldId id="264" r:id="rId8"/>
    <p:sldId id="303" r:id="rId9"/>
    <p:sldId id="30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521" autoAdjust="0"/>
    <p:restoredTop sz="94660"/>
  </p:normalViewPr>
  <p:slideViewPr>
    <p:cSldViewPr snapToGrid="0">
      <p:cViewPr>
        <p:scale>
          <a:sx n="100" d="100"/>
          <a:sy n="100" d="100"/>
        </p:scale>
        <p:origin x="-342" y="228"/>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626C3A-94A3-4420-8325-01D235E6647B}" type="datetimeFigureOut">
              <a:rPr lang="en-US" smtClean="0"/>
              <a:pPr/>
              <a:t>11/18/2019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037471-838A-487A-9003-A3F457457B4E}" type="slidenum">
              <a:rPr lang="en-US" smtClean="0"/>
              <a:pPr/>
              <a:t>‹#›</a:t>
            </a:fld>
            <a:endParaRPr lang="en-US"/>
          </a:p>
        </p:txBody>
      </p:sp>
    </p:spTree>
    <p:extLst>
      <p:ext uri="{BB962C8B-B14F-4D97-AF65-F5344CB8AC3E}">
        <p14:creationId xmlns:p14="http://schemas.microsoft.com/office/powerpoint/2010/main" val="625553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a:xfrm>
            <a:off x="7315200" y="6248401"/>
            <a:ext cx="2844800" cy="365125"/>
          </a:xfrm>
        </p:spPr>
        <p:txBody>
          <a:bodyPr/>
          <a:lstStyle/>
          <a:p>
            <a:fld id="{C547F26A-4412-4CB0-8E32-7B9FB744FB62}" type="datetime8">
              <a:rPr lang="fa-IR" smtClean="0"/>
              <a:pPr/>
              <a:t>19/نوامبر/18</a:t>
            </a:fld>
            <a:endParaRPr lang="fa-IR"/>
          </a:p>
        </p:txBody>
      </p:sp>
      <p:sp>
        <p:nvSpPr>
          <p:cNvPr id="5" name="Footer Placeholder 4"/>
          <p:cNvSpPr>
            <a:spLocks noGrp="1"/>
          </p:cNvSpPr>
          <p:nvPr>
            <p:ph type="ftr" sz="quarter" idx="11"/>
          </p:nvPr>
        </p:nvSpPr>
        <p:spPr>
          <a:xfrm>
            <a:off x="508000" y="6248401"/>
            <a:ext cx="3860800" cy="365125"/>
          </a:xfrm>
        </p:spPr>
        <p:txBody>
          <a:bodyPr/>
          <a:lstStyle/>
          <a:p>
            <a:endParaRPr lang="fa-IR" dirty="0"/>
          </a:p>
        </p:txBody>
      </p:sp>
      <p:sp>
        <p:nvSpPr>
          <p:cNvPr id="8" name="Rectangle 7"/>
          <p:cNvSpPr/>
          <p:nvPr userDrawn="1"/>
        </p:nvSpPr>
        <p:spPr>
          <a:xfrm>
            <a:off x="11277600" y="0"/>
            <a:ext cx="9144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 name="Round Single Corner Rectangle 8"/>
          <p:cNvSpPr/>
          <p:nvPr userDrawn="1"/>
        </p:nvSpPr>
        <p:spPr>
          <a:xfrm>
            <a:off x="0" y="152400"/>
            <a:ext cx="9550400" cy="990600"/>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Oval 9"/>
          <p:cNvSpPr/>
          <p:nvPr userDrawn="1"/>
        </p:nvSpPr>
        <p:spPr>
          <a:xfrm>
            <a:off x="11277600" y="6096000"/>
            <a:ext cx="914400" cy="609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Slide Number Placeholder 5"/>
          <p:cNvSpPr>
            <a:spLocks noGrp="1"/>
          </p:cNvSpPr>
          <p:nvPr>
            <p:ph type="sldNum" sz="quarter" idx="12"/>
          </p:nvPr>
        </p:nvSpPr>
        <p:spPr>
          <a:xfrm>
            <a:off x="11277600" y="6264276"/>
            <a:ext cx="914400" cy="365125"/>
          </a:xfrm>
          <a:prstGeom prst="rect">
            <a:avLst/>
          </a:prstGeom>
        </p:spPr>
        <p:txBody>
          <a:bodyPr/>
          <a:lstStyle>
            <a:lvl1pPr algn="ctr">
              <a:defRPr sz="2000" b="1">
                <a:solidFill>
                  <a:schemeClr val="tx1"/>
                </a:solidFill>
                <a:cs typeface="B Koodak" pitchFamily="2" charset="-78"/>
              </a:defRPr>
            </a:lvl1pPr>
          </a:lstStyle>
          <a:p>
            <a:fld id="{96CA59DA-CF71-432A-A6E8-A0CAE3BE4EB4}" type="slidenum">
              <a:rPr lang="fa-IR" smtClean="0"/>
              <a:pPr/>
              <a:t>‹#›</a:t>
            </a:fld>
            <a:endParaRPr lang="fa-IR" dirty="0"/>
          </a:p>
        </p:txBody>
      </p:sp>
      <p:sp>
        <p:nvSpPr>
          <p:cNvPr id="2" name="Title 1"/>
          <p:cNvSpPr>
            <a:spLocks noGrp="1"/>
          </p:cNvSpPr>
          <p:nvPr>
            <p:ph type="ctrTitle"/>
          </p:nvPr>
        </p:nvSpPr>
        <p:spPr>
          <a:xfrm>
            <a:off x="0" y="228600"/>
            <a:ext cx="9855200" cy="1066800"/>
          </a:xfrm>
        </p:spPr>
        <p:txBody>
          <a:bodyPr/>
          <a:lstStyle/>
          <a:p>
            <a:r>
              <a:rPr lang="en-US" smtClean="0"/>
              <a:t>Click to edit Master title style</a:t>
            </a:r>
            <a:endParaRPr lang="fa-IR"/>
          </a:p>
        </p:txBody>
      </p:sp>
      <p:pic>
        <p:nvPicPr>
          <p:cNvPr id="1026" name="Picture 2" descr="C:\Users\eshaghyan.s\Desktop\New folder (7)\لوگو.png"/>
          <p:cNvPicPr>
            <a:picLocks noChangeAspect="1" noChangeArrowheads="1"/>
          </p:cNvPicPr>
          <p:nvPr userDrawn="1"/>
        </p:nvPicPr>
        <p:blipFill>
          <a:blip r:embed="rId2" cstate="print"/>
          <a:srcRect/>
          <a:stretch>
            <a:fillRect/>
          </a:stretch>
        </p:blipFill>
        <p:spPr bwMode="auto">
          <a:xfrm>
            <a:off x="9753600" y="0"/>
            <a:ext cx="1471131" cy="1219200"/>
          </a:xfrm>
          <a:prstGeom prst="rect">
            <a:avLst/>
          </a:prstGeom>
          <a:noFill/>
        </p:spPr>
      </p:pic>
    </p:spTree>
  </p:cSld>
  <p:clrMapOvr>
    <a:masterClrMapping/>
  </p:clrMapOvr>
  <p:transition spd="slow">
    <p:zo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68CF2F-C401-4895-B5F2-C8BC5A818E05}" type="datetime8">
              <a:rPr lang="fa-IR" smtClean="0"/>
              <a:pPr/>
              <a:t>19/نوامبر/18</a:t>
            </a:fld>
            <a:endParaRPr lang="fa-IR"/>
          </a:p>
        </p:txBody>
      </p:sp>
      <p:sp>
        <p:nvSpPr>
          <p:cNvPr id="6" name="Footer Placeholder 5"/>
          <p:cNvSpPr>
            <a:spLocks noGrp="1"/>
          </p:cNvSpPr>
          <p:nvPr>
            <p:ph type="ftr" sz="quarter" idx="11"/>
          </p:nvPr>
        </p:nvSpPr>
        <p:spPr/>
        <p:txBody>
          <a:bodyPr/>
          <a:lstStyle/>
          <a:p>
            <a:endParaRPr lang="fa-IR"/>
          </a:p>
        </p:txBody>
      </p:sp>
      <p:sp>
        <p:nvSpPr>
          <p:cNvPr id="8" name="Slide Number Placeholder 5"/>
          <p:cNvSpPr txBox="1">
            <a:spLocks/>
          </p:cNvSpPr>
          <p:nvPr userDrawn="1"/>
        </p:nvSpPr>
        <p:spPr>
          <a:xfrm>
            <a:off x="11277600" y="6264276"/>
            <a:ext cx="914400" cy="365125"/>
          </a:xfrm>
          <a:prstGeom prst="rect">
            <a:avLst/>
          </a:prstGeom>
        </p:spPr>
        <p:txBody>
          <a:bodyPr/>
          <a:lstStyle>
            <a:lvl1pPr algn="ctr">
              <a:defRPr sz="2000">
                <a:cs typeface="B Koodak" pitchFamily="2" charset="-78"/>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fld id="{96CA59DA-CF71-432A-A6E8-A0CAE3BE4EB4}" type="slidenum">
              <a:rPr kumimoji="0" lang="fa-IR" sz="2000" b="0" i="0" u="none" strike="noStrike" kern="1200" cap="none" spc="0" normalizeH="0" baseline="0" noProof="0" smtClean="0">
                <a:ln>
                  <a:noFill/>
                </a:ln>
                <a:solidFill>
                  <a:schemeClr val="tx1"/>
                </a:solidFill>
                <a:effectLst/>
                <a:uLnTx/>
                <a:uFillTx/>
                <a:latin typeface="+mn-lt"/>
                <a:ea typeface="+mn-ea"/>
                <a:cs typeface="B Koodak" pitchFamily="2" charset="-78"/>
              </a:rPr>
              <a:pPr marL="0" marR="0" lvl="0" indent="0" algn="ctr" defTabSz="914400" rtl="1" eaLnBrk="1" fontAlgn="auto" latinLnBrk="0" hangingPunct="1">
                <a:lnSpc>
                  <a:spcPct val="100000"/>
                </a:lnSpc>
                <a:spcBef>
                  <a:spcPts val="0"/>
                </a:spcBef>
                <a:spcAft>
                  <a:spcPts val="0"/>
                </a:spcAft>
                <a:buClrTx/>
                <a:buSzTx/>
                <a:buFontTx/>
                <a:buNone/>
                <a:tabLst/>
                <a:defRPr/>
              </a:pPr>
              <a:t>‹#›</a:t>
            </a:fld>
            <a:endParaRPr kumimoji="0" lang="fa-IR" sz="2000" b="0" i="0" u="none" strike="noStrike" kern="1200" cap="none" spc="0" normalizeH="0" baseline="0" noProof="0" dirty="0" smtClean="0">
              <a:ln>
                <a:noFill/>
              </a:ln>
              <a:solidFill>
                <a:schemeClr val="tx1"/>
              </a:solidFill>
              <a:effectLst/>
              <a:uLnTx/>
              <a:uFillTx/>
              <a:latin typeface="+mn-lt"/>
              <a:ea typeface="+mn-ea"/>
              <a:cs typeface="B Koodak" pitchFamily="2" charset="-78"/>
            </a:endParaRPr>
          </a:p>
        </p:txBody>
      </p:sp>
    </p:spTree>
  </p:cSld>
  <p:clrMapOvr>
    <a:masterClrMapping/>
  </p:clrMapOvr>
  <p:transition spd="slow">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47DF0F-7309-44A5-8DCF-3D1D85F9171F}" type="datetime8">
              <a:rPr lang="fa-IR" smtClean="0"/>
              <a:pPr/>
              <a:t>19/نوامبر/18</a:t>
            </a:fld>
            <a:endParaRPr lang="fa-IR"/>
          </a:p>
        </p:txBody>
      </p:sp>
      <p:sp>
        <p:nvSpPr>
          <p:cNvPr id="6" name="Footer Placeholder 5"/>
          <p:cNvSpPr>
            <a:spLocks noGrp="1"/>
          </p:cNvSpPr>
          <p:nvPr>
            <p:ph type="ftr" sz="quarter" idx="11"/>
          </p:nvPr>
        </p:nvSpPr>
        <p:spPr/>
        <p:txBody>
          <a:bodyPr/>
          <a:lstStyle/>
          <a:p>
            <a:endParaRPr lang="fa-IR"/>
          </a:p>
        </p:txBody>
      </p:sp>
      <p:sp>
        <p:nvSpPr>
          <p:cNvPr id="8" name="Slide Number Placeholder 5"/>
          <p:cNvSpPr txBox="1">
            <a:spLocks/>
          </p:cNvSpPr>
          <p:nvPr userDrawn="1"/>
        </p:nvSpPr>
        <p:spPr>
          <a:xfrm>
            <a:off x="11277600" y="6264276"/>
            <a:ext cx="914400" cy="365125"/>
          </a:xfrm>
          <a:prstGeom prst="rect">
            <a:avLst/>
          </a:prstGeom>
        </p:spPr>
        <p:txBody>
          <a:bodyPr/>
          <a:lstStyle>
            <a:lvl1pPr algn="ctr">
              <a:defRPr sz="2000">
                <a:cs typeface="B Koodak" pitchFamily="2" charset="-78"/>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fld id="{96CA59DA-CF71-432A-A6E8-A0CAE3BE4EB4}" type="slidenum">
              <a:rPr kumimoji="0" lang="fa-IR" sz="2000" b="0" i="0" u="none" strike="noStrike" kern="1200" cap="none" spc="0" normalizeH="0" baseline="0" noProof="0" smtClean="0">
                <a:ln>
                  <a:noFill/>
                </a:ln>
                <a:solidFill>
                  <a:schemeClr val="tx1"/>
                </a:solidFill>
                <a:effectLst/>
                <a:uLnTx/>
                <a:uFillTx/>
                <a:latin typeface="+mn-lt"/>
                <a:ea typeface="+mn-ea"/>
                <a:cs typeface="B Koodak" pitchFamily="2" charset="-78"/>
              </a:rPr>
              <a:pPr marL="0" marR="0" lvl="0" indent="0" algn="ctr" defTabSz="914400" rtl="1" eaLnBrk="1" fontAlgn="auto" latinLnBrk="0" hangingPunct="1">
                <a:lnSpc>
                  <a:spcPct val="100000"/>
                </a:lnSpc>
                <a:spcBef>
                  <a:spcPts val="0"/>
                </a:spcBef>
                <a:spcAft>
                  <a:spcPts val="0"/>
                </a:spcAft>
                <a:buClrTx/>
                <a:buSzTx/>
                <a:buFontTx/>
                <a:buNone/>
                <a:tabLst/>
                <a:defRPr/>
              </a:pPr>
              <a:t>‹#›</a:t>
            </a:fld>
            <a:endParaRPr kumimoji="0" lang="fa-IR" sz="2000" b="0" i="0" u="none" strike="noStrike" kern="1200" cap="none" spc="0" normalizeH="0" baseline="0" noProof="0" dirty="0" smtClean="0">
              <a:ln>
                <a:noFill/>
              </a:ln>
              <a:solidFill>
                <a:schemeClr val="tx1"/>
              </a:solidFill>
              <a:effectLst/>
              <a:uLnTx/>
              <a:uFillTx/>
              <a:latin typeface="+mn-lt"/>
              <a:ea typeface="+mn-ea"/>
              <a:cs typeface="B Koodak" pitchFamily="2" charset="-78"/>
            </a:endParaRPr>
          </a:p>
        </p:txBody>
      </p:sp>
    </p:spTree>
  </p:cSld>
  <p:clrMapOvr>
    <a:masterClrMapping/>
  </p:clrMapOvr>
  <p:transition spd="slow">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a:xfrm>
            <a:off x="609600" y="2743201"/>
            <a:ext cx="10972800" cy="3382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3442CF5-0ADF-44F0-9323-E2A4A2F7DD2B}" type="datetime8">
              <a:rPr lang="fa-IR" smtClean="0"/>
              <a:pPr/>
              <a:t>19/نوامبر/18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a:xfrm>
            <a:off x="11277600" y="6264276"/>
            <a:ext cx="812800" cy="365125"/>
          </a:xfrm>
          <a:prstGeom prst="rect">
            <a:avLst/>
          </a:prstGeom>
        </p:spPr>
        <p:txBody>
          <a:bodyPr/>
          <a:lstStyle/>
          <a:p>
            <a:fld id="{96CA59DA-CF71-432A-A6E8-A0CAE3BE4EB4}" type="slidenum">
              <a:rPr lang="fa-IR" smtClean="0"/>
              <a:pPr/>
              <a:t>‹#›</a:t>
            </a:fld>
            <a:endParaRPr lang="fa-IR" dirty="0"/>
          </a:p>
        </p:txBody>
      </p:sp>
    </p:spTree>
  </p:cSld>
  <p:clrMapOvr>
    <a:masterClrMapping/>
  </p:clrMapOvr>
  <p:transition spd="slow">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609600" y="274639"/>
            <a:ext cx="80264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AE37BD78-9220-40C3-B5E2-50650575F6C3}" type="datetime8">
              <a:rPr lang="fa-IR" smtClean="0"/>
              <a:pPr/>
              <a:t>19/نوامبر/18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a:xfrm>
            <a:off x="11277600" y="6248401"/>
            <a:ext cx="812800" cy="365125"/>
          </a:xfrm>
          <a:prstGeom prst="rect">
            <a:avLst/>
          </a:prstGeom>
        </p:spPr>
        <p:txBody>
          <a:bodyPr/>
          <a:lstStyle/>
          <a:p>
            <a:fld id="{96CA59DA-CF71-432A-A6E8-A0CAE3BE4EB4}" type="slidenum">
              <a:rPr lang="fa-IR" smtClean="0"/>
              <a:pPr/>
              <a:t>‹#›</a:t>
            </a:fld>
            <a:endParaRPr lang="fa-IR"/>
          </a:p>
        </p:txBody>
      </p:sp>
    </p:spTree>
  </p:cSld>
  <p:clrMapOvr>
    <a:masterClrMapping/>
  </p:clrMapOvr>
  <p:transition spd="slow">
    <p:zoom/>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6" name="Picture 3" descr="C:\Users\eshaghyan.s\Desktop\1111.jpg"/>
          <p:cNvPicPr>
            <a:picLocks noChangeAspect="1" noChangeArrowheads="1"/>
          </p:cNvPicPr>
          <p:nvPr userDrawn="1"/>
        </p:nvPicPr>
        <p:blipFill>
          <a:blip r:embed="rId2"/>
          <a:srcRect/>
          <a:stretch>
            <a:fillRect/>
          </a:stretch>
        </p:blipFill>
        <p:spPr bwMode="auto">
          <a:xfrm>
            <a:off x="0" y="0"/>
            <a:ext cx="11480800" cy="2819400"/>
          </a:xfrm>
          <a:prstGeom prst="rect">
            <a:avLst/>
          </a:prstGeom>
          <a:noFill/>
        </p:spPr>
      </p:pic>
      <p:sp>
        <p:nvSpPr>
          <p:cNvPr id="11" name="Round Single Corner Rectangle 10"/>
          <p:cNvSpPr/>
          <p:nvPr userDrawn="1"/>
        </p:nvSpPr>
        <p:spPr>
          <a:xfrm>
            <a:off x="11277600" y="0"/>
            <a:ext cx="914400" cy="6858000"/>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3" name="Oval 12"/>
          <p:cNvSpPr/>
          <p:nvPr userDrawn="1"/>
        </p:nvSpPr>
        <p:spPr>
          <a:xfrm>
            <a:off x="11277600" y="6096000"/>
            <a:ext cx="914400" cy="609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 name="Date Placeholder 1"/>
          <p:cNvSpPr>
            <a:spLocks noGrp="1"/>
          </p:cNvSpPr>
          <p:nvPr>
            <p:ph type="dt" sz="half" idx="10"/>
          </p:nvPr>
        </p:nvSpPr>
        <p:spPr/>
        <p:txBody>
          <a:bodyPr/>
          <a:lstStyle/>
          <a:p>
            <a:fld id="{93EE3458-E804-4A1D-A106-B50B7E6F2C74}" type="datetime8">
              <a:rPr lang="fa-IR" smtClean="0"/>
              <a:pPr/>
              <a:t>19/نوامبر/18</a:t>
            </a:fld>
            <a:endParaRPr lang="fa-IR"/>
          </a:p>
        </p:txBody>
      </p:sp>
      <p:sp>
        <p:nvSpPr>
          <p:cNvPr id="3" name="Footer Placeholder 2"/>
          <p:cNvSpPr>
            <a:spLocks noGrp="1"/>
          </p:cNvSpPr>
          <p:nvPr>
            <p:ph type="ftr" sz="quarter" idx="11"/>
          </p:nvPr>
        </p:nvSpPr>
        <p:spPr/>
        <p:txBody>
          <a:bodyPr/>
          <a:lstStyle/>
          <a:p>
            <a:endParaRPr lang="fa-IR"/>
          </a:p>
        </p:txBody>
      </p:sp>
      <p:sp>
        <p:nvSpPr>
          <p:cNvPr id="5" name="Slide Number Placeholder 5"/>
          <p:cNvSpPr txBox="1">
            <a:spLocks/>
          </p:cNvSpPr>
          <p:nvPr userDrawn="1"/>
        </p:nvSpPr>
        <p:spPr>
          <a:xfrm>
            <a:off x="11277600" y="6264282"/>
            <a:ext cx="914400" cy="365125"/>
          </a:xfrm>
          <a:prstGeom prst="rect">
            <a:avLst/>
          </a:prstGeom>
        </p:spPr>
        <p:txBody>
          <a:bodyPr/>
          <a:lstStyle>
            <a:lvl1pPr algn="ctr">
              <a:defRPr sz="2000">
                <a:cs typeface="B Koodak" pitchFamily="2" charset="-78"/>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fld id="{96CA59DA-CF71-432A-A6E8-A0CAE3BE4EB4}" type="slidenum">
              <a:rPr kumimoji="0" lang="fa-IR" sz="2000" b="0" i="0" u="none" strike="noStrike" kern="1200" cap="none" spc="0" normalizeH="0" baseline="0" noProof="0" smtClean="0">
                <a:ln>
                  <a:noFill/>
                </a:ln>
                <a:solidFill>
                  <a:schemeClr val="tx1"/>
                </a:solidFill>
                <a:effectLst/>
                <a:uLnTx/>
                <a:uFillTx/>
                <a:latin typeface="+mn-lt"/>
                <a:ea typeface="+mn-ea"/>
                <a:cs typeface="B Koodak" pitchFamily="2" charset="-78"/>
              </a:rPr>
              <a:pPr marL="0" marR="0" lvl="0" indent="0" algn="ctr" defTabSz="914400" rtl="1" eaLnBrk="1" fontAlgn="auto" latinLnBrk="0" hangingPunct="1">
                <a:lnSpc>
                  <a:spcPct val="100000"/>
                </a:lnSpc>
                <a:spcBef>
                  <a:spcPts val="0"/>
                </a:spcBef>
                <a:spcAft>
                  <a:spcPts val="0"/>
                </a:spcAft>
                <a:buClrTx/>
                <a:buSzTx/>
                <a:buFontTx/>
                <a:buNone/>
                <a:tabLst/>
                <a:defRPr/>
              </a:pPr>
              <a:t>‹#›</a:t>
            </a:fld>
            <a:endParaRPr kumimoji="0" lang="fa-IR" sz="2000" b="0" i="0" u="none" strike="noStrike" kern="1200" cap="none" spc="0" normalizeH="0" baseline="0" noProof="0" dirty="0" smtClean="0">
              <a:ln>
                <a:noFill/>
              </a:ln>
              <a:solidFill>
                <a:schemeClr val="tx1"/>
              </a:solidFill>
              <a:effectLst/>
              <a:uLnTx/>
              <a:uFillTx/>
              <a:latin typeface="+mn-lt"/>
              <a:ea typeface="+mn-ea"/>
              <a:cs typeface="B Koodak" pitchFamily="2" charset="-78"/>
            </a:endParaRPr>
          </a:p>
        </p:txBody>
      </p:sp>
      <p:pic>
        <p:nvPicPr>
          <p:cNvPr id="2050" name="Picture 2" descr="C:\Users\eshaghyan.s\Desktop\لوگو.png"/>
          <p:cNvPicPr>
            <a:picLocks noChangeAspect="1" noChangeArrowheads="1"/>
          </p:cNvPicPr>
          <p:nvPr userDrawn="1"/>
        </p:nvPicPr>
        <p:blipFill>
          <a:blip r:embed="rId3" cstate="print"/>
          <a:srcRect/>
          <a:stretch>
            <a:fillRect/>
          </a:stretch>
        </p:blipFill>
        <p:spPr bwMode="auto">
          <a:xfrm>
            <a:off x="8940800" y="228601"/>
            <a:ext cx="1727200" cy="1431417"/>
          </a:xfrm>
          <a:prstGeom prst="rect">
            <a:avLst/>
          </a:prstGeom>
          <a:noFill/>
        </p:spPr>
      </p:pic>
      <p:sp>
        <p:nvSpPr>
          <p:cNvPr id="14" name="Title 1"/>
          <p:cNvSpPr>
            <a:spLocks noGrp="1"/>
          </p:cNvSpPr>
          <p:nvPr>
            <p:ph type="title"/>
          </p:nvPr>
        </p:nvSpPr>
        <p:spPr>
          <a:xfrm>
            <a:off x="1524000" y="3352800"/>
            <a:ext cx="8940800" cy="1143000"/>
          </a:xfrm>
        </p:spPr>
        <p:txBody>
          <a:bodyPr/>
          <a:lstStyle>
            <a:lvl1pPr>
              <a:defRPr>
                <a:cs typeface="B Titr" pitchFamily="2" charset="-78"/>
              </a:defRPr>
            </a:lvl1pPr>
          </a:lstStyle>
          <a:p>
            <a:r>
              <a:rPr lang="en-US" smtClean="0"/>
              <a:t>Click to edit Master title style</a:t>
            </a:r>
            <a:endParaRPr lang="fa-IR"/>
          </a:p>
        </p:txBody>
      </p:sp>
    </p:spTree>
  </p:cSld>
  <p:clrMapOvr>
    <a:masterClrMapping/>
  </p:clrMapOvr>
  <p:transition spd="slow">
    <p:zo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pic>
        <p:nvPicPr>
          <p:cNvPr id="4" name="Picture 13"/>
          <p:cNvPicPr>
            <a:picLocks noChangeAspect="1"/>
          </p:cNvPicPr>
          <p:nvPr userDrawn="1"/>
        </p:nvPicPr>
        <p:blipFill>
          <a:blip r:embed="rId2" cstate="print"/>
          <a:srcRect l="3246" t="4288" r="3008" b="3165"/>
          <a:stretch>
            <a:fillRect/>
          </a:stretch>
        </p:blipFill>
        <p:spPr bwMode="auto">
          <a:xfrm>
            <a:off x="5283200" y="6503995"/>
            <a:ext cx="1320800" cy="363537"/>
          </a:xfrm>
          <a:prstGeom prst="rect">
            <a:avLst/>
          </a:prstGeom>
          <a:noFill/>
          <a:ln w="9525">
            <a:noFill/>
            <a:miter lim="800000"/>
            <a:headEnd/>
            <a:tailEnd/>
          </a:ln>
        </p:spPr>
      </p:pic>
      <p:sp>
        <p:nvSpPr>
          <p:cNvPr id="3" name="Text Placeholder 2"/>
          <p:cNvSpPr>
            <a:spLocks noGrp="1"/>
          </p:cNvSpPr>
          <p:nvPr>
            <p:ph type="body" idx="1"/>
          </p:nvPr>
        </p:nvSpPr>
        <p:spPr>
          <a:xfrm>
            <a:off x="963084" y="1806911"/>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4"/>
          <p:cNvSpPr>
            <a:spLocks noGrp="1"/>
          </p:cNvSpPr>
          <p:nvPr>
            <p:ph type="sldNum" sz="quarter" idx="11"/>
          </p:nvPr>
        </p:nvSpPr>
        <p:spPr/>
        <p:txBody>
          <a:bodyPr/>
          <a:lstStyle>
            <a:lvl1pPr>
              <a:defRPr smtClean="0"/>
            </a:lvl1pPr>
          </a:lstStyle>
          <a:p>
            <a:pPr>
              <a:defRPr/>
            </a:pPr>
            <a:fld id="{EE658244-7933-41DF-A580-EA8759BC9A7F}" type="slidenum">
              <a:rPr lang="en-US" altLang="en-US">
                <a:solidFill>
                  <a:srgbClr val="000066"/>
                </a:solidFill>
              </a:rPr>
              <a:pPr>
                <a:defRPr/>
              </a:pPr>
              <a:t>‹#›</a:t>
            </a:fld>
            <a:endParaRPr lang="en-US" altLang="en-US">
              <a:solidFill>
                <a:srgbClr val="000066"/>
              </a:solidFill>
            </a:endParaRPr>
          </a:p>
        </p:txBody>
      </p:sp>
    </p:spTree>
  </p:cSld>
  <p:clrMapOvr>
    <a:masterClrMapping/>
  </p:clrMapOvr>
  <p:transition spd="slow">
    <p:zo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_Section Header">
    <p:spTree>
      <p:nvGrpSpPr>
        <p:cNvPr id="1" name=""/>
        <p:cNvGrpSpPr/>
        <p:nvPr/>
      </p:nvGrpSpPr>
      <p:grpSpPr>
        <a:xfrm>
          <a:off x="0" y="0"/>
          <a:ext cx="0" cy="0"/>
          <a:chOff x="0" y="0"/>
          <a:chExt cx="0" cy="0"/>
        </a:xfrm>
      </p:grpSpPr>
      <p:pic>
        <p:nvPicPr>
          <p:cNvPr id="4" name="Picture 13"/>
          <p:cNvPicPr>
            <a:picLocks noChangeAspect="1"/>
          </p:cNvPicPr>
          <p:nvPr userDrawn="1"/>
        </p:nvPicPr>
        <p:blipFill>
          <a:blip r:embed="rId2" cstate="print"/>
          <a:srcRect l="3246" t="4288" r="3008" b="3165"/>
          <a:stretch>
            <a:fillRect/>
          </a:stretch>
        </p:blipFill>
        <p:spPr bwMode="auto">
          <a:xfrm>
            <a:off x="5283200" y="6503995"/>
            <a:ext cx="1320800" cy="363537"/>
          </a:xfrm>
          <a:prstGeom prst="rect">
            <a:avLst/>
          </a:prstGeom>
          <a:noFill/>
          <a:ln w="9525">
            <a:noFill/>
            <a:miter lim="800000"/>
            <a:headEnd/>
            <a:tailEnd/>
          </a:ln>
        </p:spPr>
      </p:pic>
      <p:sp>
        <p:nvSpPr>
          <p:cNvPr id="3" name="Text Placeholder 2"/>
          <p:cNvSpPr>
            <a:spLocks noGrp="1"/>
          </p:cNvSpPr>
          <p:nvPr>
            <p:ph type="body" idx="1"/>
          </p:nvPr>
        </p:nvSpPr>
        <p:spPr>
          <a:xfrm>
            <a:off x="963084" y="1806911"/>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4"/>
          <p:cNvSpPr>
            <a:spLocks noGrp="1"/>
          </p:cNvSpPr>
          <p:nvPr>
            <p:ph type="sldNum" sz="quarter" idx="11"/>
          </p:nvPr>
        </p:nvSpPr>
        <p:spPr/>
        <p:txBody>
          <a:bodyPr/>
          <a:lstStyle>
            <a:lvl1pPr>
              <a:defRPr smtClean="0"/>
            </a:lvl1pPr>
          </a:lstStyle>
          <a:p>
            <a:pPr>
              <a:defRPr/>
            </a:pPr>
            <a:fld id="{EE658244-7933-41DF-A580-EA8759BC9A7F}" type="slidenum">
              <a:rPr lang="en-US" altLang="en-US">
                <a:solidFill>
                  <a:srgbClr val="000066"/>
                </a:solidFill>
              </a:rPr>
              <a:pPr>
                <a:defRPr/>
              </a:pPr>
              <a:t>‹#›</a:t>
            </a:fld>
            <a:endParaRPr lang="en-US" altLang="en-US">
              <a:solidFill>
                <a:srgbClr val="000066"/>
              </a:solidFill>
            </a:endParaRPr>
          </a:p>
        </p:txBody>
      </p:sp>
    </p:spTree>
  </p:cSld>
  <p:clrMapOvr>
    <a:masterClrMapping/>
  </p:clrMapOvr>
  <p:transition spd="slow">
    <p:zo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Section Header">
    <p:spTree>
      <p:nvGrpSpPr>
        <p:cNvPr id="1" name=""/>
        <p:cNvGrpSpPr/>
        <p:nvPr/>
      </p:nvGrpSpPr>
      <p:grpSpPr>
        <a:xfrm>
          <a:off x="0" y="0"/>
          <a:ext cx="0" cy="0"/>
          <a:chOff x="0" y="0"/>
          <a:chExt cx="0" cy="0"/>
        </a:xfrm>
      </p:grpSpPr>
      <p:pic>
        <p:nvPicPr>
          <p:cNvPr id="4" name="Picture 13"/>
          <p:cNvPicPr>
            <a:picLocks noChangeAspect="1"/>
          </p:cNvPicPr>
          <p:nvPr userDrawn="1"/>
        </p:nvPicPr>
        <p:blipFill>
          <a:blip r:embed="rId2" cstate="print"/>
          <a:srcRect l="3246" t="4288" r="3008" b="3165"/>
          <a:stretch>
            <a:fillRect/>
          </a:stretch>
        </p:blipFill>
        <p:spPr bwMode="auto">
          <a:xfrm>
            <a:off x="5283200" y="6503995"/>
            <a:ext cx="1320800" cy="363537"/>
          </a:xfrm>
          <a:prstGeom prst="rect">
            <a:avLst/>
          </a:prstGeom>
          <a:noFill/>
          <a:ln w="9525">
            <a:noFill/>
            <a:miter lim="800000"/>
            <a:headEnd/>
            <a:tailEnd/>
          </a:ln>
        </p:spPr>
      </p:pic>
      <p:sp>
        <p:nvSpPr>
          <p:cNvPr id="3" name="Text Placeholder 2"/>
          <p:cNvSpPr>
            <a:spLocks noGrp="1"/>
          </p:cNvSpPr>
          <p:nvPr>
            <p:ph type="body" idx="1"/>
          </p:nvPr>
        </p:nvSpPr>
        <p:spPr>
          <a:xfrm>
            <a:off x="963084" y="1806911"/>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4"/>
          <p:cNvSpPr>
            <a:spLocks noGrp="1"/>
          </p:cNvSpPr>
          <p:nvPr>
            <p:ph type="sldNum" sz="quarter" idx="11"/>
          </p:nvPr>
        </p:nvSpPr>
        <p:spPr/>
        <p:txBody>
          <a:bodyPr/>
          <a:lstStyle>
            <a:lvl1pPr>
              <a:defRPr smtClean="0"/>
            </a:lvl1pPr>
          </a:lstStyle>
          <a:p>
            <a:pPr>
              <a:defRPr/>
            </a:pPr>
            <a:fld id="{EE658244-7933-41DF-A580-EA8759BC9A7F}" type="slidenum">
              <a:rPr lang="en-US" altLang="en-US">
                <a:solidFill>
                  <a:srgbClr val="000066"/>
                </a:solidFill>
              </a:rPr>
              <a:pPr>
                <a:defRPr/>
              </a:pPr>
              <a:t>‹#›</a:t>
            </a:fld>
            <a:endParaRPr lang="en-US" altLang="en-US">
              <a:solidFill>
                <a:srgbClr val="000066"/>
              </a:solidFill>
            </a:endParaRPr>
          </a:p>
        </p:txBody>
      </p:sp>
    </p:spTree>
  </p:cSld>
  <p:clrMapOvr>
    <a:masterClrMapping/>
  </p:clrMapOvr>
  <p:transition spd="slow">
    <p:zo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4_Section Header">
    <p:spTree>
      <p:nvGrpSpPr>
        <p:cNvPr id="1" name=""/>
        <p:cNvGrpSpPr/>
        <p:nvPr/>
      </p:nvGrpSpPr>
      <p:grpSpPr>
        <a:xfrm>
          <a:off x="0" y="0"/>
          <a:ext cx="0" cy="0"/>
          <a:chOff x="0" y="0"/>
          <a:chExt cx="0" cy="0"/>
        </a:xfrm>
      </p:grpSpPr>
      <p:pic>
        <p:nvPicPr>
          <p:cNvPr id="4" name="Picture 13"/>
          <p:cNvPicPr>
            <a:picLocks noChangeAspect="1"/>
          </p:cNvPicPr>
          <p:nvPr userDrawn="1"/>
        </p:nvPicPr>
        <p:blipFill>
          <a:blip r:embed="rId2" cstate="print"/>
          <a:srcRect l="3246" t="4288" r="3008" b="3165"/>
          <a:stretch>
            <a:fillRect/>
          </a:stretch>
        </p:blipFill>
        <p:spPr bwMode="auto">
          <a:xfrm>
            <a:off x="5283200" y="6503995"/>
            <a:ext cx="1320800" cy="363537"/>
          </a:xfrm>
          <a:prstGeom prst="rect">
            <a:avLst/>
          </a:prstGeom>
          <a:noFill/>
          <a:ln w="9525">
            <a:noFill/>
            <a:miter lim="800000"/>
            <a:headEnd/>
            <a:tailEnd/>
          </a:ln>
        </p:spPr>
      </p:pic>
      <p:sp>
        <p:nvSpPr>
          <p:cNvPr id="3" name="Text Placeholder 2"/>
          <p:cNvSpPr>
            <a:spLocks noGrp="1"/>
          </p:cNvSpPr>
          <p:nvPr>
            <p:ph type="body" idx="1"/>
          </p:nvPr>
        </p:nvSpPr>
        <p:spPr>
          <a:xfrm>
            <a:off x="963084" y="1806911"/>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4"/>
          <p:cNvSpPr>
            <a:spLocks noGrp="1"/>
          </p:cNvSpPr>
          <p:nvPr>
            <p:ph type="sldNum" sz="quarter" idx="11"/>
          </p:nvPr>
        </p:nvSpPr>
        <p:spPr/>
        <p:txBody>
          <a:bodyPr/>
          <a:lstStyle>
            <a:lvl1pPr>
              <a:defRPr smtClean="0"/>
            </a:lvl1pPr>
          </a:lstStyle>
          <a:p>
            <a:pPr>
              <a:defRPr/>
            </a:pPr>
            <a:fld id="{EE658244-7933-41DF-A580-EA8759BC9A7F}" type="slidenum">
              <a:rPr lang="en-US" altLang="en-US">
                <a:solidFill>
                  <a:srgbClr val="000066"/>
                </a:solidFill>
              </a:rPr>
              <a:pPr>
                <a:defRPr/>
              </a:pPr>
              <a:t>‹#›</a:t>
            </a:fld>
            <a:endParaRPr lang="en-US" altLang="en-US">
              <a:solidFill>
                <a:srgbClr val="000066"/>
              </a:solidFill>
            </a:endParaRPr>
          </a:p>
        </p:txBody>
      </p:sp>
    </p:spTree>
  </p:cSld>
  <p:clrMapOvr>
    <a:masterClrMapping/>
  </p:clrMapOvr>
  <p:transition spd="slow">
    <p:zo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5_Section Header">
    <p:spTree>
      <p:nvGrpSpPr>
        <p:cNvPr id="1" name=""/>
        <p:cNvGrpSpPr/>
        <p:nvPr/>
      </p:nvGrpSpPr>
      <p:grpSpPr>
        <a:xfrm>
          <a:off x="0" y="0"/>
          <a:ext cx="0" cy="0"/>
          <a:chOff x="0" y="0"/>
          <a:chExt cx="0" cy="0"/>
        </a:xfrm>
      </p:grpSpPr>
      <p:pic>
        <p:nvPicPr>
          <p:cNvPr id="4" name="Picture 13"/>
          <p:cNvPicPr>
            <a:picLocks noChangeAspect="1"/>
          </p:cNvPicPr>
          <p:nvPr userDrawn="1"/>
        </p:nvPicPr>
        <p:blipFill>
          <a:blip r:embed="rId2" cstate="print"/>
          <a:srcRect l="3246" t="4288" r="3008" b="3165"/>
          <a:stretch>
            <a:fillRect/>
          </a:stretch>
        </p:blipFill>
        <p:spPr bwMode="auto">
          <a:xfrm>
            <a:off x="5283200" y="6503995"/>
            <a:ext cx="1320800" cy="363537"/>
          </a:xfrm>
          <a:prstGeom prst="rect">
            <a:avLst/>
          </a:prstGeom>
          <a:noFill/>
          <a:ln w="9525">
            <a:noFill/>
            <a:miter lim="800000"/>
            <a:headEnd/>
            <a:tailEnd/>
          </a:ln>
        </p:spPr>
      </p:pic>
      <p:sp>
        <p:nvSpPr>
          <p:cNvPr id="3" name="Text Placeholder 2"/>
          <p:cNvSpPr>
            <a:spLocks noGrp="1"/>
          </p:cNvSpPr>
          <p:nvPr>
            <p:ph type="body" idx="1"/>
          </p:nvPr>
        </p:nvSpPr>
        <p:spPr>
          <a:xfrm>
            <a:off x="963084" y="1806911"/>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4"/>
          <p:cNvSpPr>
            <a:spLocks noGrp="1"/>
          </p:cNvSpPr>
          <p:nvPr>
            <p:ph type="sldNum" sz="quarter" idx="11"/>
          </p:nvPr>
        </p:nvSpPr>
        <p:spPr/>
        <p:txBody>
          <a:bodyPr/>
          <a:lstStyle>
            <a:lvl1pPr>
              <a:defRPr smtClean="0"/>
            </a:lvl1pPr>
          </a:lstStyle>
          <a:p>
            <a:pPr>
              <a:defRPr/>
            </a:pPr>
            <a:fld id="{EE658244-7933-41DF-A580-EA8759BC9A7F}" type="slidenum">
              <a:rPr lang="en-US" altLang="en-US">
                <a:solidFill>
                  <a:srgbClr val="000066"/>
                </a:solidFill>
              </a:rPr>
              <a:pPr>
                <a:defRPr/>
              </a:pPr>
              <a:t>‹#›</a:t>
            </a:fld>
            <a:endParaRPr lang="en-US" altLang="en-US">
              <a:solidFill>
                <a:srgbClr val="000066"/>
              </a:solidFill>
            </a:endParaRPr>
          </a:p>
        </p:txBody>
      </p:sp>
    </p:spTree>
  </p:cSld>
  <p:clrMapOvr>
    <a:masterClrMapping/>
  </p:clrMapOvr>
  <p:transition spd="slow">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Rectangle 7"/>
          <p:cNvSpPr/>
          <p:nvPr userDrawn="1"/>
        </p:nvSpPr>
        <p:spPr>
          <a:xfrm>
            <a:off x="11277600" y="0"/>
            <a:ext cx="9144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userDrawn="1"/>
        </p:nvSpPr>
        <p:spPr>
          <a:xfrm>
            <a:off x="11277600" y="6096000"/>
            <a:ext cx="914400" cy="609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a:xfrm>
            <a:off x="609600" y="2743201"/>
            <a:ext cx="10972800" cy="3382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87EB13FD-E061-4C72-AE4D-8FC60ADC3D03}" type="datetime8">
              <a:rPr lang="fa-IR" smtClean="0"/>
              <a:pPr/>
              <a:t>19/نوامبر/18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a:xfrm>
            <a:off x="11277600" y="6264276"/>
            <a:ext cx="812800" cy="365125"/>
          </a:xfrm>
          <a:prstGeom prst="rect">
            <a:avLst/>
          </a:prstGeom>
        </p:spPr>
        <p:txBody>
          <a:bodyPr/>
          <a:lstStyle>
            <a:lvl1pPr algn="ctr">
              <a:defRPr sz="2000">
                <a:solidFill>
                  <a:schemeClr val="tx1"/>
                </a:solidFill>
                <a:cs typeface="B Koodak" pitchFamily="2" charset="-78"/>
              </a:defRPr>
            </a:lvl1pPr>
          </a:lstStyle>
          <a:p>
            <a:fld id="{96CA59DA-CF71-432A-A6E8-A0CAE3BE4EB4}" type="slidenum">
              <a:rPr lang="fa-IR" smtClean="0"/>
              <a:pPr/>
              <a:t>‹#›</a:t>
            </a:fld>
            <a:endParaRPr lang="fa-IR"/>
          </a:p>
        </p:txBody>
      </p:sp>
      <p:sp>
        <p:nvSpPr>
          <p:cNvPr id="7" name="Round Single Corner Rectangle 6"/>
          <p:cNvSpPr/>
          <p:nvPr userDrawn="1"/>
        </p:nvSpPr>
        <p:spPr>
          <a:xfrm>
            <a:off x="0" y="152400"/>
            <a:ext cx="9550400" cy="990600"/>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C:\Users\eshaghyan.s\Desktop\New folder (7)\لوگو.png"/>
          <p:cNvPicPr>
            <a:picLocks noChangeAspect="1" noChangeArrowheads="1"/>
          </p:cNvPicPr>
          <p:nvPr userDrawn="1"/>
        </p:nvPicPr>
        <p:blipFill>
          <a:blip r:embed="rId2" cstate="print"/>
          <a:srcRect/>
          <a:stretch>
            <a:fillRect/>
          </a:stretch>
        </p:blipFill>
        <p:spPr bwMode="auto">
          <a:xfrm>
            <a:off x="9753601" y="2"/>
            <a:ext cx="1471129" cy="1219199"/>
          </a:xfrm>
          <a:prstGeom prst="rect">
            <a:avLst/>
          </a:prstGeom>
          <a:noFill/>
        </p:spPr>
      </p:pic>
    </p:spTree>
  </p:cSld>
  <p:clrMapOvr>
    <a:masterClrMapping/>
  </p:clrMapOvr>
  <p:transition spd="slow">
    <p:zoom/>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6_Section Header">
    <p:spTree>
      <p:nvGrpSpPr>
        <p:cNvPr id="1" name=""/>
        <p:cNvGrpSpPr/>
        <p:nvPr/>
      </p:nvGrpSpPr>
      <p:grpSpPr>
        <a:xfrm>
          <a:off x="0" y="0"/>
          <a:ext cx="0" cy="0"/>
          <a:chOff x="0" y="0"/>
          <a:chExt cx="0" cy="0"/>
        </a:xfrm>
      </p:grpSpPr>
      <p:pic>
        <p:nvPicPr>
          <p:cNvPr id="4" name="Picture 13"/>
          <p:cNvPicPr>
            <a:picLocks noChangeAspect="1"/>
          </p:cNvPicPr>
          <p:nvPr userDrawn="1"/>
        </p:nvPicPr>
        <p:blipFill>
          <a:blip r:embed="rId2" cstate="print"/>
          <a:srcRect l="3246" t="4288" r="3008" b="3165"/>
          <a:stretch>
            <a:fillRect/>
          </a:stretch>
        </p:blipFill>
        <p:spPr bwMode="auto">
          <a:xfrm>
            <a:off x="5283200" y="6503995"/>
            <a:ext cx="1320800" cy="363537"/>
          </a:xfrm>
          <a:prstGeom prst="rect">
            <a:avLst/>
          </a:prstGeom>
          <a:noFill/>
          <a:ln w="9525">
            <a:noFill/>
            <a:miter lim="800000"/>
            <a:headEnd/>
            <a:tailEnd/>
          </a:ln>
        </p:spPr>
      </p:pic>
      <p:sp>
        <p:nvSpPr>
          <p:cNvPr id="3" name="Text Placeholder 2"/>
          <p:cNvSpPr>
            <a:spLocks noGrp="1"/>
          </p:cNvSpPr>
          <p:nvPr>
            <p:ph type="body" idx="1"/>
          </p:nvPr>
        </p:nvSpPr>
        <p:spPr>
          <a:xfrm>
            <a:off x="963084" y="1806911"/>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4"/>
          <p:cNvSpPr>
            <a:spLocks noGrp="1"/>
          </p:cNvSpPr>
          <p:nvPr>
            <p:ph type="sldNum" sz="quarter" idx="11"/>
          </p:nvPr>
        </p:nvSpPr>
        <p:spPr/>
        <p:txBody>
          <a:bodyPr/>
          <a:lstStyle>
            <a:lvl1pPr>
              <a:defRPr smtClean="0"/>
            </a:lvl1pPr>
          </a:lstStyle>
          <a:p>
            <a:pPr>
              <a:defRPr/>
            </a:pPr>
            <a:fld id="{EE658244-7933-41DF-A580-EA8759BC9A7F}" type="slidenum">
              <a:rPr lang="en-US" altLang="en-US">
                <a:solidFill>
                  <a:srgbClr val="000066"/>
                </a:solidFill>
              </a:rPr>
              <a:pPr>
                <a:defRPr/>
              </a:pPr>
              <a:t>‹#›</a:t>
            </a:fld>
            <a:endParaRPr lang="en-US" altLang="en-US">
              <a:solidFill>
                <a:srgbClr val="000066"/>
              </a:solidFill>
            </a:endParaRPr>
          </a:p>
        </p:txBody>
      </p:sp>
    </p:spTree>
  </p:cSld>
  <p:clrMapOvr>
    <a:masterClrMapping/>
  </p:clrMapOvr>
  <p:transition spd="slow">
    <p:zo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7_Section Header">
    <p:spTree>
      <p:nvGrpSpPr>
        <p:cNvPr id="1" name=""/>
        <p:cNvGrpSpPr/>
        <p:nvPr/>
      </p:nvGrpSpPr>
      <p:grpSpPr>
        <a:xfrm>
          <a:off x="0" y="0"/>
          <a:ext cx="0" cy="0"/>
          <a:chOff x="0" y="0"/>
          <a:chExt cx="0" cy="0"/>
        </a:xfrm>
      </p:grpSpPr>
      <p:pic>
        <p:nvPicPr>
          <p:cNvPr id="4" name="Picture 13"/>
          <p:cNvPicPr>
            <a:picLocks noChangeAspect="1"/>
          </p:cNvPicPr>
          <p:nvPr userDrawn="1"/>
        </p:nvPicPr>
        <p:blipFill>
          <a:blip r:embed="rId2" cstate="print"/>
          <a:srcRect l="3246" t="4288" r="3008" b="3165"/>
          <a:stretch>
            <a:fillRect/>
          </a:stretch>
        </p:blipFill>
        <p:spPr bwMode="auto">
          <a:xfrm>
            <a:off x="5283200" y="6503995"/>
            <a:ext cx="1320800" cy="363537"/>
          </a:xfrm>
          <a:prstGeom prst="rect">
            <a:avLst/>
          </a:prstGeom>
          <a:noFill/>
          <a:ln w="9525">
            <a:noFill/>
            <a:miter lim="800000"/>
            <a:headEnd/>
            <a:tailEnd/>
          </a:ln>
        </p:spPr>
      </p:pic>
      <p:sp>
        <p:nvSpPr>
          <p:cNvPr id="3" name="Text Placeholder 2"/>
          <p:cNvSpPr>
            <a:spLocks noGrp="1"/>
          </p:cNvSpPr>
          <p:nvPr>
            <p:ph type="body" idx="1"/>
          </p:nvPr>
        </p:nvSpPr>
        <p:spPr>
          <a:xfrm>
            <a:off x="963084" y="1806911"/>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4"/>
          <p:cNvSpPr>
            <a:spLocks noGrp="1"/>
          </p:cNvSpPr>
          <p:nvPr>
            <p:ph type="sldNum" sz="quarter" idx="11"/>
          </p:nvPr>
        </p:nvSpPr>
        <p:spPr/>
        <p:txBody>
          <a:bodyPr/>
          <a:lstStyle>
            <a:lvl1pPr>
              <a:defRPr smtClean="0"/>
            </a:lvl1pPr>
          </a:lstStyle>
          <a:p>
            <a:pPr>
              <a:defRPr/>
            </a:pPr>
            <a:fld id="{EE658244-7933-41DF-A580-EA8759BC9A7F}" type="slidenum">
              <a:rPr lang="en-US" altLang="en-US">
                <a:solidFill>
                  <a:srgbClr val="000066"/>
                </a:solidFill>
              </a:rPr>
              <a:pPr>
                <a:defRPr/>
              </a:pPr>
              <a:t>‹#›</a:t>
            </a:fld>
            <a:endParaRPr lang="en-US" altLang="en-US">
              <a:solidFill>
                <a:srgbClr val="000066"/>
              </a:solidFill>
            </a:endParaRPr>
          </a:p>
        </p:txBody>
      </p:sp>
    </p:spTree>
  </p:cSld>
  <p:clrMapOvr>
    <a:masterClrMapping/>
  </p:clrMapOvr>
  <p:transition spd="slow">
    <p:zo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8_Section Header">
    <p:spTree>
      <p:nvGrpSpPr>
        <p:cNvPr id="1" name=""/>
        <p:cNvGrpSpPr/>
        <p:nvPr/>
      </p:nvGrpSpPr>
      <p:grpSpPr>
        <a:xfrm>
          <a:off x="0" y="0"/>
          <a:ext cx="0" cy="0"/>
          <a:chOff x="0" y="0"/>
          <a:chExt cx="0" cy="0"/>
        </a:xfrm>
      </p:grpSpPr>
      <p:pic>
        <p:nvPicPr>
          <p:cNvPr id="4" name="Picture 13"/>
          <p:cNvPicPr>
            <a:picLocks noChangeAspect="1"/>
          </p:cNvPicPr>
          <p:nvPr userDrawn="1"/>
        </p:nvPicPr>
        <p:blipFill>
          <a:blip r:embed="rId2" cstate="print"/>
          <a:srcRect l="3246" t="4288" r="3008" b="3165"/>
          <a:stretch>
            <a:fillRect/>
          </a:stretch>
        </p:blipFill>
        <p:spPr bwMode="auto">
          <a:xfrm>
            <a:off x="5283200" y="6503995"/>
            <a:ext cx="1320800" cy="363537"/>
          </a:xfrm>
          <a:prstGeom prst="rect">
            <a:avLst/>
          </a:prstGeom>
          <a:noFill/>
          <a:ln w="9525">
            <a:noFill/>
            <a:miter lim="800000"/>
            <a:headEnd/>
            <a:tailEnd/>
          </a:ln>
        </p:spPr>
      </p:pic>
      <p:sp>
        <p:nvSpPr>
          <p:cNvPr id="3" name="Text Placeholder 2"/>
          <p:cNvSpPr>
            <a:spLocks noGrp="1"/>
          </p:cNvSpPr>
          <p:nvPr>
            <p:ph type="body" idx="1"/>
          </p:nvPr>
        </p:nvSpPr>
        <p:spPr>
          <a:xfrm>
            <a:off x="963084" y="1806911"/>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4"/>
          <p:cNvSpPr>
            <a:spLocks noGrp="1"/>
          </p:cNvSpPr>
          <p:nvPr>
            <p:ph type="sldNum" sz="quarter" idx="11"/>
          </p:nvPr>
        </p:nvSpPr>
        <p:spPr/>
        <p:txBody>
          <a:bodyPr/>
          <a:lstStyle>
            <a:lvl1pPr>
              <a:defRPr smtClean="0"/>
            </a:lvl1pPr>
          </a:lstStyle>
          <a:p>
            <a:pPr>
              <a:defRPr/>
            </a:pPr>
            <a:fld id="{EE658244-7933-41DF-A580-EA8759BC9A7F}" type="slidenum">
              <a:rPr lang="en-US" altLang="en-US">
                <a:solidFill>
                  <a:srgbClr val="000066"/>
                </a:solidFill>
              </a:rPr>
              <a:pPr>
                <a:defRPr/>
              </a:pPr>
              <a:t>‹#›</a:t>
            </a:fld>
            <a:endParaRPr lang="en-US" altLang="en-US">
              <a:solidFill>
                <a:srgbClr val="000066"/>
              </a:solidFill>
            </a:endParaRPr>
          </a:p>
        </p:txBody>
      </p:sp>
    </p:spTree>
  </p:cSld>
  <p:clrMapOvr>
    <a:masterClrMapping/>
  </p:clrMapOvr>
  <p:transition spd="slow">
    <p:zoom/>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9_Section Header">
    <p:spTree>
      <p:nvGrpSpPr>
        <p:cNvPr id="1" name=""/>
        <p:cNvGrpSpPr/>
        <p:nvPr/>
      </p:nvGrpSpPr>
      <p:grpSpPr>
        <a:xfrm>
          <a:off x="0" y="0"/>
          <a:ext cx="0" cy="0"/>
          <a:chOff x="0" y="0"/>
          <a:chExt cx="0" cy="0"/>
        </a:xfrm>
      </p:grpSpPr>
      <p:pic>
        <p:nvPicPr>
          <p:cNvPr id="4" name="Picture 13"/>
          <p:cNvPicPr>
            <a:picLocks noChangeAspect="1"/>
          </p:cNvPicPr>
          <p:nvPr userDrawn="1"/>
        </p:nvPicPr>
        <p:blipFill>
          <a:blip r:embed="rId2" cstate="print"/>
          <a:srcRect l="3246" t="4288" r="3008" b="3165"/>
          <a:stretch>
            <a:fillRect/>
          </a:stretch>
        </p:blipFill>
        <p:spPr bwMode="auto">
          <a:xfrm>
            <a:off x="5283200" y="6503995"/>
            <a:ext cx="1320800" cy="363537"/>
          </a:xfrm>
          <a:prstGeom prst="rect">
            <a:avLst/>
          </a:prstGeom>
          <a:noFill/>
          <a:ln w="9525">
            <a:noFill/>
            <a:miter lim="800000"/>
            <a:headEnd/>
            <a:tailEnd/>
          </a:ln>
        </p:spPr>
      </p:pic>
      <p:sp>
        <p:nvSpPr>
          <p:cNvPr id="3" name="Text Placeholder 2"/>
          <p:cNvSpPr>
            <a:spLocks noGrp="1"/>
          </p:cNvSpPr>
          <p:nvPr>
            <p:ph type="body" idx="1"/>
          </p:nvPr>
        </p:nvSpPr>
        <p:spPr>
          <a:xfrm>
            <a:off x="963084" y="1806911"/>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4"/>
          <p:cNvSpPr>
            <a:spLocks noGrp="1"/>
          </p:cNvSpPr>
          <p:nvPr>
            <p:ph type="sldNum" sz="quarter" idx="11"/>
          </p:nvPr>
        </p:nvSpPr>
        <p:spPr/>
        <p:txBody>
          <a:bodyPr/>
          <a:lstStyle>
            <a:lvl1pPr>
              <a:defRPr smtClean="0"/>
            </a:lvl1pPr>
          </a:lstStyle>
          <a:p>
            <a:pPr>
              <a:defRPr/>
            </a:pPr>
            <a:fld id="{EE658244-7933-41DF-A580-EA8759BC9A7F}" type="slidenum">
              <a:rPr lang="en-US" altLang="en-US">
                <a:solidFill>
                  <a:srgbClr val="000066"/>
                </a:solidFill>
              </a:rPr>
              <a:pPr>
                <a:defRPr/>
              </a:pPr>
              <a:t>‹#›</a:t>
            </a:fld>
            <a:endParaRPr lang="en-US" altLang="en-US">
              <a:solidFill>
                <a:srgbClr val="000066"/>
              </a:solidFill>
            </a:endParaRPr>
          </a:p>
        </p:txBody>
      </p:sp>
    </p:spTree>
  </p:cSld>
  <p:clrMapOvr>
    <a:masterClrMapping/>
  </p:clrMapOvr>
  <p:transition spd="slow">
    <p:zoom/>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0_Section Header">
    <p:spTree>
      <p:nvGrpSpPr>
        <p:cNvPr id="1" name=""/>
        <p:cNvGrpSpPr/>
        <p:nvPr/>
      </p:nvGrpSpPr>
      <p:grpSpPr>
        <a:xfrm>
          <a:off x="0" y="0"/>
          <a:ext cx="0" cy="0"/>
          <a:chOff x="0" y="0"/>
          <a:chExt cx="0" cy="0"/>
        </a:xfrm>
      </p:grpSpPr>
      <p:pic>
        <p:nvPicPr>
          <p:cNvPr id="4" name="Picture 13"/>
          <p:cNvPicPr>
            <a:picLocks noChangeAspect="1"/>
          </p:cNvPicPr>
          <p:nvPr userDrawn="1"/>
        </p:nvPicPr>
        <p:blipFill>
          <a:blip r:embed="rId2" cstate="print"/>
          <a:srcRect l="3246" t="4288" r="3008" b="3165"/>
          <a:stretch>
            <a:fillRect/>
          </a:stretch>
        </p:blipFill>
        <p:spPr bwMode="auto">
          <a:xfrm>
            <a:off x="5283200" y="6503995"/>
            <a:ext cx="1320800" cy="363537"/>
          </a:xfrm>
          <a:prstGeom prst="rect">
            <a:avLst/>
          </a:prstGeom>
          <a:noFill/>
          <a:ln w="9525">
            <a:noFill/>
            <a:miter lim="800000"/>
            <a:headEnd/>
            <a:tailEnd/>
          </a:ln>
        </p:spPr>
      </p:pic>
      <p:sp>
        <p:nvSpPr>
          <p:cNvPr id="3" name="Text Placeholder 2"/>
          <p:cNvSpPr>
            <a:spLocks noGrp="1"/>
          </p:cNvSpPr>
          <p:nvPr>
            <p:ph type="body" idx="1"/>
          </p:nvPr>
        </p:nvSpPr>
        <p:spPr>
          <a:xfrm>
            <a:off x="963084" y="1806911"/>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4"/>
          <p:cNvSpPr>
            <a:spLocks noGrp="1"/>
          </p:cNvSpPr>
          <p:nvPr>
            <p:ph type="sldNum" sz="quarter" idx="11"/>
          </p:nvPr>
        </p:nvSpPr>
        <p:spPr/>
        <p:txBody>
          <a:bodyPr/>
          <a:lstStyle>
            <a:lvl1pPr>
              <a:defRPr smtClean="0"/>
            </a:lvl1pPr>
          </a:lstStyle>
          <a:p>
            <a:pPr>
              <a:defRPr/>
            </a:pPr>
            <a:fld id="{EE658244-7933-41DF-A580-EA8759BC9A7F}" type="slidenum">
              <a:rPr lang="en-US" altLang="en-US">
                <a:solidFill>
                  <a:srgbClr val="000066"/>
                </a:solidFill>
              </a:rPr>
              <a:pPr>
                <a:defRPr/>
              </a:pPr>
              <a:t>‹#›</a:t>
            </a:fld>
            <a:endParaRPr lang="en-US" altLang="en-US">
              <a:solidFill>
                <a:srgbClr val="000066"/>
              </a:solidFill>
            </a:endParaRPr>
          </a:p>
        </p:txBody>
      </p:sp>
    </p:spTree>
  </p:cSld>
  <p:clrMapOvr>
    <a:masterClrMapping/>
  </p:clrMapOvr>
  <p:transition spd="slow">
    <p:zoom/>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1_Section Header">
    <p:spTree>
      <p:nvGrpSpPr>
        <p:cNvPr id="1" name=""/>
        <p:cNvGrpSpPr/>
        <p:nvPr/>
      </p:nvGrpSpPr>
      <p:grpSpPr>
        <a:xfrm>
          <a:off x="0" y="0"/>
          <a:ext cx="0" cy="0"/>
          <a:chOff x="0" y="0"/>
          <a:chExt cx="0" cy="0"/>
        </a:xfrm>
      </p:grpSpPr>
      <p:pic>
        <p:nvPicPr>
          <p:cNvPr id="4" name="Picture 13"/>
          <p:cNvPicPr>
            <a:picLocks noChangeAspect="1"/>
          </p:cNvPicPr>
          <p:nvPr userDrawn="1"/>
        </p:nvPicPr>
        <p:blipFill>
          <a:blip r:embed="rId2" cstate="print"/>
          <a:srcRect l="3246" t="4288" r="3008" b="3165"/>
          <a:stretch>
            <a:fillRect/>
          </a:stretch>
        </p:blipFill>
        <p:spPr bwMode="auto">
          <a:xfrm>
            <a:off x="5283200" y="6503995"/>
            <a:ext cx="1320800" cy="363537"/>
          </a:xfrm>
          <a:prstGeom prst="rect">
            <a:avLst/>
          </a:prstGeom>
          <a:noFill/>
          <a:ln w="9525">
            <a:noFill/>
            <a:miter lim="800000"/>
            <a:headEnd/>
            <a:tailEnd/>
          </a:ln>
        </p:spPr>
      </p:pic>
      <p:sp>
        <p:nvSpPr>
          <p:cNvPr id="3" name="Text Placeholder 2"/>
          <p:cNvSpPr>
            <a:spLocks noGrp="1"/>
          </p:cNvSpPr>
          <p:nvPr>
            <p:ph type="body" idx="1"/>
          </p:nvPr>
        </p:nvSpPr>
        <p:spPr>
          <a:xfrm>
            <a:off x="963084" y="1806911"/>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4"/>
          <p:cNvSpPr>
            <a:spLocks noGrp="1"/>
          </p:cNvSpPr>
          <p:nvPr>
            <p:ph type="sldNum" sz="quarter" idx="11"/>
          </p:nvPr>
        </p:nvSpPr>
        <p:spPr/>
        <p:txBody>
          <a:bodyPr/>
          <a:lstStyle>
            <a:lvl1pPr>
              <a:defRPr smtClean="0"/>
            </a:lvl1pPr>
          </a:lstStyle>
          <a:p>
            <a:pPr>
              <a:defRPr/>
            </a:pPr>
            <a:fld id="{EE658244-7933-41DF-A580-EA8759BC9A7F}" type="slidenum">
              <a:rPr lang="en-US" altLang="en-US">
                <a:solidFill>
                  <a:srgbClr val="000066"/>
                </a:solidFill>
              </a:rPr>
              <a:pPr>
                <a:defRPr/>
              </a:pPr>
              <a:t>‹#›</a:t>
            </a:fld>
            <a:endParaRPr lang="en-US" altLang="en-US">
              <a:solidFill>
                <a:srgbClr val="000066"/>
              </a:solidFill>
            </a:endParaRPr>
          </a:p>
        </p:txBody>
      </p:sp>
    </p:spTree>
  </p:cSld>
  <p:clrMapOvr>
    <a:masterClrMapping/>
  </p:clrMapOvr>
  <p:transition spd="slow">
    <p:zoom/>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2_Section Header">
    <p:spTree>
      <p:nvGrpSpPr>
        <p:cNvPr id="1" name=""/>
        <p:cNvGrpSpPr/>
        <p:nvPr/>
      </p:nvGrpSpPr>
      <p:grpSpPr>
        <a:xfrm>
          <a:off x="0" y="0"/>
          <a:ext cx="0" cy="0"/>
          <a:chOff x="0" y="0"/>
          <a:chExt cx="0" cy="0"/>
        </a:xfrm>
      </p:grpSpPr>
      <p:pic>
        <p:nvPicPr>
          <p:cNvPr id="4" name="Picture 13"/>
          <p:cNvPicPr>
            <a:picLocks noChangeAspect="1"/>
          </p:cNvPicPr>
          <p:nvPr userDrawn="1"/>
        </p:nvPicPr>
        <p:blipFill>
          <a:blip r:embed="rId2" cstate="print"/>
          <a:srcRect l="3246" t="4288" r="3008" b="3165"/>
          <a:stretch>
            <a:fillRect/>
          </a:stretch>
        </p:blipFill>
        <p:spPr bwMode="auto">
          <a:xfrm>
            <a:off x="5283200" y="6503995"/>
            <a:ext cx="1320800" cy="363537"/>
          </a:xfrm>
          <a:prstGeom prst="rect">
            <a:avLst/>
          </a:prstGeom>
          <a:noFill/>
          <a:ln w="9525">
            <a:noFill/>
            <a:miter lim="800000"/>
            <a:headEnd/>
            <a:tailEnd/>
          </a:ln>
        </p:spPr>
      </p:pic>
      <p:sp>
        <p:nvSpPr>
          <p:cNvPr id="3" name="Text Placeholder 2"/>
          <p:cNvSpPr>
            <a:spLocks noGrp="1"/>
          </p:cNvSpPr>
          <p:nvPr>
            <p:ph type="body" idx="1"/>
          </p:nvPr>
        </p:nvSpPr>
        <p:spPr>
          <a:xfrm>
            <a:off x="963084" y="1806911"/>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4"/>
          <p:cNvSpPr>
            <a:spLocks noGrp="1"/>
          </p:cNvSpPr>
          <p:nvPr>
            <p:ph type="sldNum" sz="quarter" idx="11"/>
          </p:nvPr>
        </p:nvSpPr>
        <p:spPr/>
        <p:txBody>
          <a:bodyPr/>
          <a:lstStyle>
            <a:lvl1pPr>
              <a:defRPr smtClean="0"/>
            </a:lvl1pPr>
          </a:lstStyle>
          <a:p>
            <a:pPr>
              <a:defRPr/>
            </a:pPr>
            <a:fld id="{EE658244-7933-41DF-A580-EA8759BC9A7F}" type="slidenum">
              <a:rPr lang="en-US" altLang="en-US">
                <a:solidFill>
                  <a:srgbClr val="000066"/>
                </a:solidFill>
              </a:rPr>
              <a:pPr>
                <a:defRPr/>
              </a:pPr>
              <a:t>‹#›</a:t>
            </a:fld>
            <a:endParaRPr lang="en-US" altLang="en-US">
              <a:solidFill>
                <a:srgbClr val="000066"/>
              </a:solidFill>
            </a:endParaRPr>
          </a:p>
        </p:txBody>
      </p:sp>
    </p:spTree>
  </p:cSld>
  <p:clrMapOvr>
    <a:masterClrMapping/>
  </p:clrMapOvr>
  <p:transition spd="slow">
    <p:zoom/>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3_Section Header">
    <p:spTree>
      <p:nvGrpSpPr>
        <p:cNvPr id="1" name=""/>
        <p:cNvGrpSpPr/>
        <p:nvPr/>
      </p:nvGrpSpPr>
      <p:grpSpPr>
        <a:xfrm>
          <a:off x="0" y="0"/>
          <a:ext cx="0" cy="0"/>
          <a:chOff x="0" y="0"/>
          <a:chExt cx="0" cy="0"/>
        </a:xfrm>
      </p:grpSpPr>
      <p:pic>
        <p:nvPicPr>
          <p:cNvPr id="4" name="Picture 13"/>
          <p:cNvPicPr>
            <a:picLocks noChangeAspect="1"/>
          </p:cNvPicPr>
          <p:nvPr userDrawn="1"/>
        </p:nvPicPr>
        <p:blipFill>
          <a:blip r:embed="rId2" cstate="print"/>
          <a:srcRect l="3246" t="4288" r="3008" b="3165"/>
          <a:stretch>
            <a:fillRect/>
          </a:stretch>
        </p:blipFill>
        <p:spPr bwMode="auto">
          <a:xfrm>
            <a:off x="5283200" y="6503995"/>
            <a:ext cx="1320800" cy="363537"/>
          </a:xfrm>
          <a:prstGeom prst="rect">
            <a:avLst/>
          </a:prstGeom>
          <a:noFill/>
          <a:ln w="9525">
            <a:noFill/>
            <a:miter lim="800000"/>
            <a:headEnd/>
            <a:tailEnd/>
          </a:ln>
        </p:spPr>
      </p:pic>
      <p:sp>
        <p:nvSpPr>
          <p:cNvPr id="3" name="Text Placeholder 2"/>
          <p:cNvSpPr>
            <a:spLocks noGrp="1"/>
          </p:cNvSpPr>
          <p:nvPr>
            <p:ph type="body" idx="1"/>
          </p:nvPr>
        </p:nvSpPr>
        <p:spPr>
          <a:xfrm>
            <a:off x="963084" y="1806911"/>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4"/>
          <p:cNvSpPr>
            <a:spLocks noGrp="1"/>
          </p:cNvSpPr>
          <p:nvPr>
            <p:ph type="sldNum" sz="quarter" idx="11"/>
          </p:nvPr>
        </p:nvSpPr>
        <p:spPr/>
        <p:txBody>
          <a:bodyPr/>
          <a:lstStyle>
            <a:lvl1pPr>
              <a:defRPr smtClean="0"/>
            </a:lvl1pPr>
          </a:lstStyle>
          <a:p>
            <a:pPr>
              <a:defRPr/>
            </a:pPr>
            <a:fld id="{EE658244-7933-41DF-A580-EA8759BC9A7F}" type="slidenum">
              <a:rPr lang="en-US" altLang="en-US">
                <a:solidFill>
                  <a:srgbClr val="000066"/>
                </a:solidFill>
              </a:rPr>
              <a:pPr>
                <a:defRPr/>
              </a:pPr>
              <a:t>‹#›</a:t>
            </a:fld>
            <a:endParaRPr lang="en-US" altLang="en-US">
              <a:solidFill>
                <a:srgbClr val="000066"/>
              </a:solidFill>
            </a:endParaRPr>
          </a:p>
        </p:txBody>
      </p:sp>
    </p:spTree>
  </p:cSld>
  <p:clrMapOvr>
    <a:masterClrMapping/>
  </p:clrMapOvr>
  <p:transition spd="slow">
    <p:zoom/>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4_Section Header">
    <p:spTree>
      <p:nvGrpSpPr>
        <p:cNvPr id="1" name=""/>
        <p:cNvGrpSpPr/>
        <p:nvPr/>
      </p:nvGrpSpPr>
      <p:grpSpPr>
        <a:xfrm>
          <a:off x="0" y="0"/>
          <a:ext cx="0" cy="0"/>
          <a:chOff x="0" y="0"/>
          <a:chExt cx="0" cy="0"/>
        </a:xfrm>
      </p:grpSpPr>
      <p:pic>
        <p:nvPicPr>
          <p:cNvPr id="4" name="Picture 13"/>
          <p:cNvPicPr>
            <a:picLocks noChangeAspect="1"/>
          </p:cNvPicPr>
          <p:nvPr userDrawn="1"/>
        </p:nvPicPr>
        <p:blipFill>
          <a:blip r:embed="rId2" cstate="print"/>
          <a:srcRect l="3246" t="4288" r="3008" b="3165"/>
          <a:stretch>
            <a:fillRect/>
          </a:stretch>
        </p:blipFill>
        <p:spPr bwMode="auto">
          <a:xfrm>
            <a:off x="5283200" y="6503995"/>
            <a:ext cx="1320800" cy="363537"/>
          </a:xfrm>
          <a:prstGeom prst="rect">
            <a:avLst/>
          </a:prstGeom>
          <a:noFill/>
          <a:ln w="9525">
            <a:noFill/>
            <a:miter lim="800000"/>
            <a:headEnd/>
            <a:tailEnd/>
          </a:ln>
        </p:spPr>
      </p:pic>
      <p:sp>
        <p:nvSpPr>
          <p:cNvPr id="3" name="Text Placeholder 2"/>
          <p:cNvSpPr>
            <a:spLocks noGrp="1"/>
          </p:cNvSpPr>
          <p:nvPr>
            <p:ph type="body" idx="1"/>
          </p:nvPr>
        </p:nvSpPr>
        <p:spPr>
          <a:xfrm>
            <a:off x="963084" y="1806911"/>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4"/>
          <p:cNvSpPr>
            <a:spLocks noGrp="1"/>
          </p:cNvSpPr>
          <p:nvPr>
            <p:ph type="sldNum" sz="quarter" idx="11"/>
          </p:nvPr>
        </p:nvSpPr>
        <p:spPr/>
        <p:txBody>
          <a:bodyPr/>
          <a:lstStyle>
            <a:lvl1pPr>
              <a:defRPr smtClean="0"/>
            </a:lvl1pPr>
          </a:lstStyle>
          <a:p>
            <a:pPr>
              <a:defRPr/>
            </a:pPr>
            <a:fld id="{EE658244-7933-41DF-A580-EA8759BC9A7F}" type="slidenum">
              <a:rPr lang="en-US" altLang="en-US">
                <a:solidFill>
                  <a:srgbClr val="000066"/>
                </a:solidFill>
              </a:rPr>
              <a:pPr>
                <a:defRPr/>
              </a:pPr>
              <a:t>‹#›</a:t>
            </a:fld>
            <a:endParaRPr lang="en-US" altLang="en-US">
              <a:solidFill>
                <a:srgbClr val="000066"/>
              </a:solidFill>
            </a:endParaRPr>
          </a:p>
        </p:txBody>
      </p:sp>
    </p:spTree>
  </p:cSld>
  <p:clrMapOvr>
    <a:masterClrMapping/>
  </p:clrMapOvr>
  <p:transition spd="slow">
    <p:zoom/>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5_Section Header">
    <p:spTree>
      <p:nvGrpSpPr>
        <p:cNvPr id="1" name=""/>
        <p:cNvGrpSpPr/>
        <p:nvPr/>
      </p:nvGrpSpPr>
      <p:grpSpPr>
        <a:xfrm>
          <a:off x="0" y="0"/>
          <a:ext cx="0" cy="0"/>
          <a:chOff x="0" y="0"/>
          <a:chExt cx="0" cy="0"/>
        </a:xfrm>
      </p:grpSpPr>
      <p:pic>
        <p:nvPicPr>
          <p:cNvPr id="4" name="Picture 13"/>
          <p:cNvPicPr>
            <a:picLocks noChangeAspect="1"/>
          </p:cNvPicPr>
          <p:nvPr userDrawn="1"/>
        </p:nvPicPr>
        <p:blipFill>
          <a:blip r:embed="rId2" cstate="print"/>
          <a:srcRect l="3246" t="4288" r="3008" b="3165"/>
          <a:stretch>
            <a:fillRect/>
          </a:stretch>
        </p:blipFill>
        <p:spPr bwMode="auto">
          <a:xfrm>
            <a:off x="5283200" y="6503995"/>
            <a:ext cx="1320800" cy="363537"/>
          </a:xfrm>
          <a:prstGeom prst="rect">
            <a:avLst/>
          </a:prstGeom>
          <a:noFill/>
          <a:ln w="9525">
            <a:noFill/>
            <a:miter lim="800000"/>
            <a:headEnd/>
            <a:tailEnd/>
          </a:ln>
        </p:spPr>
      </p:pic>
      <p:sp>
        <p:nvSpPr>
          <p:cNvPr id="3" name="Text Placeholder 2"/>
          <p:cNvSpPr>
            <a:spLocks noGrp="1"/>
          </p:cNvSpPr>
          <p:nvPr>
            <p:ph type="body" idx="1"/>
          </p:nvPr>
        </p:nvSpPr>
        <p:spPr>
          <a:xfrm>
            <a:off x="963084" y="1806911"/>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4"/>
          <p:cNvSpPr>
            <a:spLocks noGrp="1"/>
          </p:cNvSpPr>
          <p:nvPr>
            <p:ph type="sldNum" sz="quarter" idx="11"/>
          </p:nvPr>
        </p:nvSpPr>
        <p:spPr/>
        <p:txBody>
          <a:bodyPr/>
          <a:lstStyle>
            <a:lvl1pPr>
              <a:defRPr smtClean="0"/>
            </a:lvl1pPr>
          </a:lstStyle>
          <a:p>
            <a:pPr>
              <a:defRPr/>
            </a:pPr>
            <a:fld id="{EE658244-7933-41DF-A580-EA8759BC9A7F}" type="slidenum">
              <a:rPr lang="en-US" altLang="en-US">
                <a:solidFill>
                  <a:srgbClr val="000066"/>
                </a:solidFill>
              </a:rPr>
              <a:pPr>
                <a:defRPr/>
              </a:pPr>
              <a:t>‹#›</a:t>
            </a:fld>
            <a:endParaRPr lang="en-US" altLang="en-US">
              <a:solidFill>
                <a:srgbClr val="000066"/>
              </a:solidFill>
            </a:endParaRPr>
          </a:p>
        </p:txBody>
      </p:sp>
    </p:spTree>
  </p:cSld>
  <p:clrMapOvr>
    <a:masterClrMapping/>
  </p:clrMapOvr>
  <p:transition spd="slow">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Rectangle 13"/>
          <p:cNvSpPr/>
          <p:nvPr userDrawn="1"/>
        </p:nvSpPr>
        <p:spPr>
          <a:xfrm>
            <a:off x="11277600" y="0"/>
            <a:ext cx="9144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userDrawn="1"/>
        </p:nvSpPr>
        <p:spPr>
          <a:xfrm>
            <a:off x="11277600" y="6096000"/>
            <a:ext cx="914400" cy="609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63084" y="4406901"/>
            <a:ext cx="103632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C82B3C-EA01-4129-9BB8-E5770443EBE8}" type="datetime8">
              <a:rPr lang="fa-IR" smtClean="0"/>
              <a:pPr/>
              <a:t>19/نوامبر/18</a:t>
            </a:fld>
            <a:endParaRPr lang="fa-IR"/>
          </a:p>
        </p:txBody>
      </p:sp>
      <p:sp>
        <p:nvSpPr>
          <p:cNvPr id="5" name="Footer Placeholder 4"/>
          <p:cNvSpPr>
            <a:spLocks noGrp="1"/>
          </p:cNvSpPr>
          <p:nvPr>
            <p:ph type="ftr" sz="quarter" idx="11"/>
          </p:nvPr>
        </p:nvSpPr>
        <p:spPr/>
        <p:txBody>
          <a:bodyPr/>
          <a:lstStyle/>
          <a:p>
            <a:endParaRPr lang="fa-IR"/>
          </a:p>
        </p:txBody>
      </p:sp>
      <p:sp>
        <p:nvSpPr>
          <p:cNvPr id="12" name="Rectangle 11"/>
          <p:cNvSpPr/>
          <p:nvPr userDrawn="1"/>
        </p:nvSpPr>
        <p:spPr>
          <a:xfrm>
            <a:off x="9347200" y="0"/>
            <a:ext cx="1828800" cy="1600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 name="Rounded Rectangle 8"/>
          <p:cNvSpPr/>
          <p:nvPr userDrawn="1"/>
        </p:nvSpPr>
        <p:spPr>
          <a:xfrm>
            <a:off x="406400" y="609600"/>
            <a:ext cx="106680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Oval 9"/>
          <p:cNvSpPr/>
          <p:nvPr userDrawn="1"/>
        </p:nvSpPr>
        <p:spPr>
          <a:xfrm>
            <a:off x="4064000" y="0"/>
            <a:ext cx="2946400" cy="20574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1" name="Picture 2" descr="C:\Users\eshaghyan.s\Desktop\لوگو.png"/>
          <p:cNvPicPr>
            <a:picLocks noChangeAspect="1" noChangeArrowheads="1"/>
          </p:cNvPicPr>
          <p:nvPr userDrawn="1"/>
        </p:nvPicPr>
        <p:blipFill>
          <a:blip r:embed="rId2"/>
          <a:srcRect/>
          <a:stretch>
            <a:fillRect/>
          </a:stretch>
        </p:blipFill>
        <p:spPr bwMode="auto">
          <a:xfrm>
            <a:off x="4368801" y="228600"/>
            <a:ext cx="2390588" cy="1981200"/>
          </a:xfrm>
          <a:prstGeom prst="rect">
            <a:avLst/>
          </a:prstGeom>
          <a:noFill/>
        </p:spPr>
      </p:pic>
      <p:sp>
        <p:nvSpPr>
          <p:cNvPr id="13" name="Slide Number Placeholder 5"/>
          <p:cNvSpPr txBox="1">
            <a:spLocks/>
          </p:cNvSpPr>
          <p:nvPr userDrawn="1"/>
        </p:nvSpPr>
        <p:spPr>
          <a:xfrm>
            <a:off x="11277600" y="6264276"/>
            <a:ext cx="914400" cy="365125"/>
          </a:xfrm>
          <a:prstGeom prst="rect">
            <a:avLst/>
          </a:prstGeom>
        </p:spPr>
        <p:txBody>
          <a:bodyPr/>
          <a:lstStyle>
            <a:lvl1pPr algn="ctr">
              <a:defRPr sz="2000">
                <a:cs typeface="B Koodak" pitchFamily="2" charset="-78"/>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fld id="{96CA59DA-CF71-432A-A6E8-A0CAE3BE4EB4}" type="slidenum">
              <a:rPr kumimoji="0" lang="fa-IR" sz="2000" b="0" i="0" u="none" strike="noStrike" kern="1200" cap="none" spc="0" normalizeH="0" baseline="0" noProof="0" smtClean="0">
                <a:ln>
                  <a:noFill/>
                </a:ln>
                <a:solidFill>
                  <a:schemeClr val="tx1"/>
                </a:solidFill>
                <a:effectLst/>
                <a:uLnTx/>
                <a:uFillTx/>
                <a:latin typeface="+mn-lt"/>
                <a:ea typeface="+mn-ea"/>
                <a:cs typeface="B Koodak" pitchFamily="2" charset="-78"/>
              </a:rPr>
              <a:pPr marL="0" marR="0" lvl="0" indent="0" algn="ctr" defTabSz="914400" rtl="1" eaLnBrk="1" fontAlgn="auto" latinLnBrk="0" hangingPunct="1">
                <a:lnSpc>
                  <a:spcPct val="100000"/>
                </a:lnSpc>
                <a:spcBef>
                  <a:spcPts val="0"/>
                </a:spcBef>
                <a:spcAft>
                  <a:spcPts val="0"/>
                </a:spcAft>
                <a:buClrTx/>
                <a:buSzTx/>
                <a:buFontTx/>
                <a:buNone/>
                <a:tabLst/>
                <a:defRPr/>
              </a:pPr>
              <a:t>‹#›</a:t>
            </a:fld>
            <a:endParaRPr kumimoji="0" lang="fa-IR" sz="2000" b="0" i="0" u="none" strike="noStrike" kern="1200" cap="none" spc="0" normalizeH="0" baseline="0" noProof="0" dirty="0" smtClean="0">
              <a:ln>
                <a:noFill/>
              </a:ln>
              <a:solidFill>
                <a:schemeClr val="tx1"/>
              </a:solidFill>
              <a:effectLst/>
              <a:uLnTx/>
              <a:uFillTx/>
              <a:latin typeface="+mn-lt"/>
              <a:ea typeface="+mn-ea"/>
              <a:cs typeface="B Koodak" pitchFamily="2" charset="-78"/>
            </a:endParaRPr>
          </a:p>
        </p:txBody>
      </p:sp>
    </p:spTree>
  </p:cSld>
  <p:clrMapOvr>
    <a:masterClrMapping/>
  </p:clrMapOvr>
  <p:transition spd="slow">
    <p:zoom/>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6_Section Header">
    <p:spTree>
      <p:nvGrpSpPr>
        <p:cNvPr id="1" name=""/>
        <p:cNvGrpSpPr/>
        <p:nvPr/>
      </p:nvGrpSpPr>
      <p:grpSpPr>
        <a:xfrm>
          <a:off x="0" y="0"/>
          <a:ext cx="0" cy="0"/>
          <a:chOff x="0" y="0"/>
          <a:chExt cx="0" cy="0"/>
        </a:xfrm>
      </p:grpSpPr>
      <p:pic>
        <p:nvPicPr>
          <p:cNvPr id="4" name="Picture 13"/>
          <p:cNvPicPr>
            <a:picLocks noChangeAspect="1"/>
          </p:cNvPicPr>
          <p:nvPr userDrawn="1"/>
        </p:nvPicPr>
        <p:blipFill>
          <a:blip r:embed="rId2" cstate="print"/>
          <a:srcRect l="3246" t="4288" r="3008" b="3165"/>
          <a:stretch>
            <a:fillRect/>
          </a:stretch>
        </p:blipFill>
        <p:spPr bwMode="auto">
          <a:xfrm>
            <a:off x="5283200" y="6503995"/>
            <a:ext cx="1320800" cy="363537"/>
          </a:xfrm>
          <a:prstGeom prst="rect">
            <a:avLst/>
          </a:prstGeom>
          <a:noFill/>
          <a:ln w="9525">
            <a:noFill/>
            <a:miter lim="800000"/>
            <a:headEnd/>
            <a:tailEnd/>
          </a:ln>
        </p:spPr>
      </p:pic>
      <p:sp>
        <p:nvSpPr>
          <p:cNvPr id="3" name="Text Placeholder 2"/>
          <p:cNvSpPr>
            <a:spLocks noGrp="1"/>
          </p:cNvSpPr>
          <p:nvPr>
            <p:ph type="body" idx="1"/>
          </p:nvPr>
        </p:nvSpPr>
        <p:spPr>
          <a:xfrm>
            <a:off x="963084" y="1806911"/>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4"/>
          <p:cNvSpPr>
            <a:spLocks noGrp="1"/>
          </p:cNvSpPr>
          <p:nvPr>
            <p:ph type="sldNum" sz="quarter" idx="11"/>
          </p:nvPr>
        </p:nvSpPr>
        <p:spPr/>
        <p:txBody>
          <a:bodyPr/>
          <a:lstStyle>
            <a:lvl1pPr>
              <a:defRPr smtClean="0"/>
            </a:lvl1pPr>
          </a:lstStyle>
          <a:p>
            <a:pPr>
              <a:defRPr/>
            </a:pPr>
            <a:fld id="{EE658244-7933-41DF-A580-EA8759BC9A7F}" type="slidenum">
              <a:rPr lang="en-US" altLang="en-US">
                <a:solidFill>
                  <a:srgbClr val="000066"/>
                </a:solidFill>
              </a:rPr>
              <a:pPr>
                <a:defRPr/>
              </a:pPr>
              <a:t>‹#›</a:t>
            </a:fld>
            <a:endParaRPr lang="en-US" altLang="en-US">
              <a:solidFill>
                <a:srgbClr val="000066"/>
              </a:solidFill>
            </a:endParaRPr>
          </a:p>
        </p:txBody>
      </p:sp>
    </p:spTree>
  </p:cSld>
  <p:clrMapOvr>
    <a:masterClrMapping/>
  </p:clrMapOvr>
  <p:transition spd="slow">
    <p:zoom/>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7_Section Header">
    <p:spTree>
      <p:nvGrpSpPr>
        <p:cNvPr id="1" name=""/>
        <p:cNvGrpSpPr/>
        <p:nvPr/>
      </p:nvGrpSpPr>
      <p:grpSpPr>
        <a:xfrm>
          <a:off x="0" y="0"/>
          <a:ext cx="0" cy="0"/>
          <a:chOff x="0" y="0"/>
          <a:chExt cx="0" cy="0"/>
        </a:xfrm>
      </p:grpSpPr>
      <p:pic>
        <p:nvPicPr>
          <p:cNvPr id="4" name="Picture 13"/>
          <p:cNvPicPr>
            <a:picLocks noChangeAspect="1"/>
          </p:cNvPicPr>
          <p:nvPr userDrawn="1"/>
        </p:nvPicPr>
        <p:blipFill>
          <a:blip r:embed="rId2" cstate="print"/>
          <a:srcRect l="3246" t="4288" r="3008" b="3165"/>
          <a:stretch>
            <a:fillRect/>
          </a:stretch>
        </p:blipFill>
        <p:spPr bwMode="auto">
          <a:xfrm>
            <a:off x="5283200" y="6503995"/>
            <a:ext cx="1320800" cy="363537"/>
          </a:xfrm>
          <a:prstGeom prst="rect">
            <a:avLst/>
          </a:prstGeom>
          <a:noFill/>
          <a:ln w="9525">
            <a:noFill/>
            <a:miter lim="800000"/>
            <a:headEnd/>
            <a:tailEnd/>
          </a:ln>
        </p:spPr>
      </p:pic>
      <p:sp>
        <p:nvSpPr>
          <p:cNvPr id="3" name="Text Placeholder 2"/>
          <p:cNvSpPr>
            <a:spLocks noGrp="1"/>
          </p:cNvSpPr>
          <p:nvPr>
            <p:ph type="body" idx="1"/>
          </p:nvPr>
        </p:nvSpPr>
        <p:spPr>
          <a:xfrm>
            <a:off x="963084" y="1806911"/>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4"/>
          <p:cNvSpPr>
            <a:spLocks noGrp="1"/>
          </p:cNvSpPr>
          <p:nvPr>
            <p:ph type="sldNum" sz="quarter" idx="11"/>
          </p:nvPr>
        </p:nvSpPr>
        <p:spPr/>
        <p:txBody>
          <a:bodyPr/>
          <a:lstStyle>
            <a:lvl1pPr>
              <a:defRPr smtClean="0"/>
            </a:lvl1pPr>
          </a:lstStyle>
          <a:p>
            <a:pPr>
              <a:defRPr/>
            </a:pPr>
            <a:fld id="{EE658244-7933-41DF-A580-EA8759BC9A7F}" type="slidenum">
              <a:rPr lang="en-US" altLang="en-US">
                <a:solidFill>
                  <a:srgbClr val="000066"/>
                </a:solidFill>
              </a:rPr>
              <a:pPr>
                <a:defRPr/>
              </a:pPr>
              <a:t>‹#›</a:t>
            </a:fld>
            <a:endParaRPr lang="en-US" altLang="en-US">
              <a:solidFill>
                <a:srgbClr val="000066"/>
              </a:solidFill>
            </a:endParaRPr>
          </a:p>
        </p:txBody>
      </p:sp>
    </p:spTree>
  </p:cSld>
  <p:clrMapOvr>
    <a:masterClrMapping/>
  </p:clrMapOvr>
  <p:transition spd="slow">
    <p:zoom/>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8_Section Header">
    <p:spTree>
      <p:nvGrpSpPr>
        <p:cNvPr id="1" name=""/>
        <p:cNvGrpSpPr/>
        <p:nvPr/>
      </p:nvGrpSpPr>
      <p:grpSpPr>
        <a:xfrm>
          <a:off x="0" y="0"/>
          <a:ext cx="0" cy="0"/>
          <a:chOff x="0" y="0"/>
          <a:chExt cx="0" cy="0"/>
        </a:xfrm>
      </p:grpSpPr>
      <p:pic>
        <p:nvPicPr>
          <p:cNvPr id="4" name="Picture 13"/>
          <p:cNvPicPr>
            <a:picLocks noChangeAspect="1"/>
          </p:cNvPicPr>
          <p:nvPr userDrawn="1"/>
        </p:nvPicPr>
        <p:blipFill>
          <a:blip r:embed="rId2" cstate="print"/>
          <a:srcRect l="3246" t="4288" r="3008" b="3165"/>
          <a:stretch>
            <a:fillRect/>
          </a:stretch>
        </p:blipFill>
        <p:spPr bwMode="auto">
          <a:xfrm>
            <a:off x="5283200" y="6503995"/>
            <a:ext cx="1320800" cy="363537"/>
          </a:xfrm>
          <a:prstGeom prst="rect">
            <a:avLst/>
          </a:prstGeom>
          <a:noFill/>
          <a:ln w="9525">
            <a:noFill/>
            <a:miter lim="800000"/>
            <a:headEnd/>
            <a:tailEnd/>
          </a:ln>
        </p:spPr>
      </p:pic>
      <p:sp>
        <p:nvSpPr>
          <p:cNvPr id="3" name="Text Placeholder 2"/>
          <p:cNvSpPr>
            <a:spLocks noGrp="1"/>
          </p:cNvSpPr>
          <p:nvPr>
            <p:ph type="body" idx="1"/>
          </p:nvPr>
        </p:nvSpPr>
        <p:spPr>
          <a:xfrm>
            <a:off x="963084" y="1806911"/>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4"/>
          <p:cNvSpPr>
            <a:spLocks noGrp="1"/>
          </p:cNvSpPr>
          <p:nvPr>
            <p:ph type="sldNum" sz="quarter" idx="11"/>
          </p:nvPr>
        </p:nvSpPr>
        <p:spPr/>
        <p:txBody>
          <a:bodyPr/>
          <a:lstStyle>
            <a:lvl1pPr>
              <a:defRPr smtClean="0"/>
            </a:lvl1pPr>
          </a:lstStyle>
          <a:p>
            <a:pPr>
              <a:defRPr/>
            </a:pPr>
            <a:fld id="{EE658244-7933-41DF-A580-EA8759BC9A7F}" type="slidenum">
              <a:rPr lang="en-US" altLang="en-US">
                <a:solidFill>
                  <a:srgbClr val="000066"/>
                </a:solidFill>
              </a:rPr>
              <a:pPr>
                <a:defRPr/>
              </a:pPr>
              <a:t>‹#›</a:t>
            </a:fld>
            <a:endParaRPr lang="en-US" altLang="en-US">
              <a:solidFill>
                <a:srgbClr val="000066"/>
              </a:solidFill>
            </a:endParaRPr>
          </a:p>
        </p:txBody>
      </p:sp>
    </p:spTree>
  </p:cSld>
  <p:clrMapOvr>
    <a:masterClrMapping/>
  </p:clrMapOvr>
  <p:transition spd="slow">
    <p:zoom/>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9_Section Header">
    <p:spTree>
      <p:nvGrpSpPr>
        <p:cNvPr id="1" name=""/>
        <p:cNvGrpSpPr/>
        <p:nvPr/>
      </p:nvGrpSpPr>
      <p:grpSpPr>
        <a:xfrm>
          <a:off x="0" y="0"/>
          <a:ext cx="0" cy="0"/>
          <a:chOff x="0" y="0"/>
          <a:chExt cx="0" cy="0"/>
        </a:xfrm>
      </p:grpSpPr>
      <p:pic>
        <p:nvPicPr>
          <p:cNvPr id="4" name="Picture 13"/>
          <p:cNvPicPr>
            <a:picLocks noChangeAspect="1"/>
          </p:cNvPicPr>
          <p:nvPr userDrawn="1"/>
        </p:nvPicPr>
        <p:blipFill>
          <a:blip r:embed="rId2" cstate="print"/>
          <a:srcRect l="3246" t="4288" r="3008" b="3165"/>
          <a:stretch>
            <a:fillRect/>
          </a:stretch>
        </p:blipFill>
        <p:spPr bwMode="auto">
          <a:xfrm>
            <a:off x="5283200" y="6503995"/>
            <a:ext cx="1320800" cy="363537"/>
          </a:xfrm>
          <a:prstGeom prst="rect">
            <a:avLst/>
          </a:prstGeom>
          <a:noFill/>
          <a:ln w="9525">
            <a:noFill/>
            <a:miter lim="800000"/>
            <a:headEnd/>
            <a:tailEnd/>
          </a:ln>
        </p:spPr>
      </p:pic>
      <p:sp>
        <p:nvSpPr>
          <p:cNvPr id="3" name="Text Placeholder 2"/>
          <p:cNvSpPr>
            <a:spLocks noGrp="1"/>
          </p:cNvSpPr>
          <p:nvPr>
            <p:ph type="body" idx="1"/>
          </p:nvPr>
        </p:nvSpPr>
        <p:spPr>
          <a:xfrm>
            <a:off x="963084" y="1806911"/>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4"/>
          <p:cNvSpPr>
            <a:spLocks noGrp="1"/>
          </p:cNvSpPr>
          <p:nvPr>
            <p:ph type="sldNum" sz="quarter" idx="11"/>
          </p:nvPr>
        </p:nvSpPr>
        <p:spPr/>
        <p:txBody>
          <a:bodyPr/>
          <a:lstStyle>
            <a:lvl1pPr>
              <a:defRPr smtClean="0"/>
            </a:lvl1pPr>
          </a:lstStyle>
          <a:p>
            <a:pPr>
              <a:defRPr/>
            </a:pPr>
            <a:fld id="{EE658244-7933-41DF-A580-EA8759BC9A7F}" type="slidenum">
              <a:rPr lang="en-US" altLang="en-US">
                <a:solidFill>
                  <a:srgbClr val="000066"/>
                </a:solidFill>
              </a:rPr>
              <a:pPr>
                <a:defRPr/>
              </a:pPr>
              <a:t>‹#›</a:t>
            </a:fld>
            <a:endParaRPr lang="en-US" altLang="en-US">
              <a:solidFill>
                <a:srgbClr val="000066"/>
              </a:solidFill>
            </a:endParaRPr>
          </a:p>
        </p:txBody>
      </p:sp>
    </p:spTree>
  </p:cSld>
  <p:clrMapOvr>
    <a:masterClrMapping/>
  </p:clrMapOvr>
  <p:transition spd="slow">
    <p:zoom/>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20_Section Header">
    <p:spTree>
      <p:nvGrpSpPr>
        <p:cNvPr id="1" name=""/>
        <p:cNvGrpSpPr/>
        <p:nvPr/>
      </p:nvGrpSpPr>
      <p:grpSpPr>
        <a:xfrm>
          <a:off x="0" y="0"/>
          <a:ext cx="0" cy="0"/>
          <a:chOff x="0" y="0"/>
          <a:chExt cx="0" cy="0"/>
        </a:xfrm>
      </p:grpSpPr>
      <p:pic>
        <p:nvPicPr>
          <p:cNvPr id="4" name="Picture 13"/>
          <p:cNvPicPr>
            <a:picLocks noChangeAspect="1"/>
          </p:cNvPicPr>
          <p:nvPr userDrawn="1"/>
        </p:nvPicPr>
        <p:blipFill>
          <a:blip r:embed="rId2" cstate="print"/>
          <a:srcRect l="3246" t="4288" r="3008" b="3165"/>
          <a:stretch>
            <a:fillRect/>
          </a:stretch>
        </p:blipFill>
        <p:spPr bwMode="auto">
          <a:xfrm>
            <a:off x="5283200" y="6503995"/>
            <a:ext cx="1320800" cy="363537"/>
          </a:xfrm>
          <a:prstGeom prst="rect">
            <a:avLst/>
          </a:prstGeom>
          <a:noFill/>
          <a:ln w="9525">
            <a:noFill/>
            <a:miter lim="800000"/>
            <a:headEnd/>
            <a:tailEnd/>
          </a:ln>
        </p:spPr>
      </p:pic>
      <p:sp>
        <p:nvSpPr>
          <p:cNvPr id="3" name="Text Placeholder 2"/>
          <p:cNvSpPr>
            <a:spLocks noGrp="1"/>
          </p:cNvSpPr>
          <p:nvPr>
            <p:ph type="body" idx="1"/>
          </p:nvPr>
        </p:nvSpPr>
        <p:spPr>
          <a:xfrm>
            <a:off x="963084" y="1806911"/>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4"/>
          <p:cNvSpPr>
            <a:spLocks noGrp="1"/>
          </p:cNvSpPr>
          <p:nvPr>
            <p:ph type="sldNum" sz="quarter" idx="11"/>
          </p:nvPr>
        </p:nvSpPr>
        <p:spPr/>
        <p:txBody>
          <a:bodyPr/>
          <a:lstStyle>
            <a:lvl1pPr>
              <a:defRPr smtClean="0"/>
            </a:lvl1pPr>
          </a:lstStyle>
          <a:p>
            <a:pPr>
              <a:defRPr/>
            </a:pPr>
            <a:fld id="{EE658244-7933-41DF-A580-EA8759BC9A7F}" type="slidenum">
              <a:rPr lang="en-US" altLang="en-US">
                <a:solidFill>
                  <a:srgbClr val="000066"/>
                </a:solidFill>
              </a:rPr>
              <a:pPr>
                <a:defRPr/>
              </a:pPr>
              <a:t>‹#›</a:t>
            </a:fld>
            <a:endParaRPr lang="en-US" altLang="en-US">
              <a:solidFill>
                <a:srgbClr val="000066"/>
              </a:solidFill>
            </a:endParaRPr>
          </a:p>
        </p:txBody>
      </p:sp>
    </p:spTree>
  </p:cSld>
  <p:clrMapOvr>
    <a:masterClrMapping/>
  </p:clrMapOvr>
  <p:transition spd="slow">
    <p:zoom/>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21_Section Header">
    <p:spTree>
      <p:nvGrpSpPr>
        <p:cNvPr id="1" name=""/>
        <p:cNvGrpSpPr/>
        <p:nvPr/>
      </p:nvGrpSpPr>
      <p:grpSpPr>
        <a:xfrm>
          <a:off x="0" y="0"/>
          <a:ext cx="0" cy="0"/>
          <a:chOff x="0" y="0"/>
          <a:chExt cx="0" cy="0"/>
        </a:xfrm>
      </p:grpSpPr>
      <p:pic>
        <p:nvPicPr>
          <p:cNvPr id="4" name="Picture 13"/>
          <p:cNvPicPr>
            <a:picLocks noChangeAspect="1"/>
          </p:cNvPicPr>
          <p:nvPr userDrawn="1"/>
        </p:nvPicPr>
        <p:blipFill>
          <a:blip r:embed="rId2" cstate="print"/>
          <a:srcRect l="3246" t="4288" r="3008" b="3165"/>
          <a:stretch>
            <a:fillRect/>
          </a:stretch>
        </p:blipFill>
        <p:spPr bwMode="auto">
          <a:xfrm>
            <a:off x="5283200" y="6503995"/>
            <a:ext cx="1320800" cy="363537"/>
          </a:xfrm>
          <a:prstGeom prst="rect">
            <a:avLst/>
          </a:prstGeom>
          <a:noFill/>
          <a:ln w="9525">
            <a:noFill/>
            <a:miter lim="800000"/>
            <a:headEnd/>
            <a:tailEnd/>
          </a:ln>
        </p:spPr>
      </p:pic>
      <p:sp>
        <p:nvSpPr>
          <p:cNvPr id="3" name="Text Placeholder 2"/>
          <p:cNvSpPr>
            <a:spLocks noGrp="1"/>
          </p:cNvSpPr>
          <p:nvPr>
            <p:ph type="body" idx="1"/>
          </p:nvPr>
        </p:nvSpPr>
        <p:spPr>
          <a:xfrm>
            <a:off x="963084" y="1806911"/>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4"/>
          <p:cNvSpPr>
            <a:spLocks noGrp="1"/>
          </p:cNvSpPr>
          <p:nvPr>
            <p:ph type="sldNum" sz="quarter" idx="11"/>
          </p:nvPr>
        </p:nvSpPr>
        <p:spPr/>
        <p:txBody>
          <a:bodyPr/>
          <a:lstStyle>
            <a:lvl1pPr>
              <a:defRPr smtClean="0"/>
            </a:lvl1pPr>
          </a:lstStyle>
          <a:p>
            <a:pPr>
              <a:defRPr/>
            </a:pPr>
            <a:fld id="{EE658244-7933-41DF-A580-EA8759BC9A7F}" type="slidenum">
              <a:rPr lang="en-US" altLang="en-US">
                <a:solidFill>
                  <a:srgbClr val="000066"/>
                </a:solidFill>
              </a:rPr>
              <a:pPr>
                <a:defRPr/>
              </a:pPr>
              <a:t>‹#›</a:t>
            </a:fld>
            <a:endParaRPr lang="en-US" altLang="en-US">
              <a:solidFill>
                <a:srgbClr val="000066"/>
              </a:solidFill>
            </a:endParaRPr>
          </a:p>
        </p:txBody>
      </p:sp>
    </p:spTree>
  </p:cSld>
  <p:clrMapOvr>
    <a:masterClrMapping/>
  </p:clrMapOvr>
  <p:transition spd="slow">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8" name="Rectangle 7"/>
          <p:cNvSpPr/>
          <p:nvPr userDrawn="1"/>
        </p:nvSpPr>
        <p:spPr>
          <a:xfrm>
            <a:off x="11277600" y="0"/>
            <a:ext cx="9144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userDrawn="1"/>
        </p:nvSpPr>
        <p:spPr>
          <a:xfrm>
            <a:off x="11277600" y="6096000"/>
            <a:ext cx="914400" cy="609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lvl1pPr>
              <a:defRPr>
                <a:cs typeface="B Titr" pitchFamily="2" charset="-78"/>
              </a:defRPr>
            </a:lvl1pPr>
          </a:lstStyle>
          <a:p>
            <a:r>
              <a:rPr lang="en-US" smtClean="0"/>
              <a:t>Click to edit Master title style</a:t>
            </a:r>
            <a:endParaRPr lang="fa-IR"/>
          </a:p>
        </p:txBody>
      </p:sp>
      <p:sp>
        <p:nvSpPr>
          <p:cNvPr id="3" name="Content Placeholder 2"/>
          <p:cNvSpPr>
            <a:spLocks noGrp="1"/>
          </p:cNvSpPr>
          <p:nvPr>
            <p:ph idx="1"/>
          </p:nvPr>
        </p:nvSpPr>
        <p:spPr>
          <a:xfrm>
            <a:off x="268406" y="1787857"/>
            <a:ext cx="10972800" cy="3382963"/>
          </a:xfrm>
          <a:prstGeom prst="rect">
            <a:avLst/>
          </a:prstGeom>
        </p:spPr>
        <p:txBody>
          <a:bodyPr/>
          <a:lstStyle>
            <a:lvl1pPr>
              <a:defRPr>
                <a:cs typeface="B Koodak" pitchFamily="2" charset="-78"/>
              </a:defRPr>
            </a:lvl1pPr>
            <a:lvl2pPr>
              <a:defRPr>
                <a:cs typeface="B Koodak" pitchFamily="2" charset="-78"/>
              </a:defRPr>
            </a:lvl2pPr>
            <a:lvl3pPr>
              <a:defRPr>
                <a:cs typeface="B Koodak" pitchFamily="2" charset="-78"/>
              </a:defRPr>
            </a:lvl3pPr>
            <a:lvl4pPr>
              <a:defRPr>
                <a:cs typeface="B Koodak" pitchFamily="2" charset="-78"/>
              </a:defRPr>
            </a:lvl4pPr>
            <a:lvl5pPr>
              <a:defRPr>
                <a:cs typeface="B Koodak" pitchFamily="2" charset="-78"/>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54B76090-239C-430F-8ACF-2F74AB314D02}" type="datetime8">
              <a:rPr lang="fa-IR" smtClean="0"/>
              <a:pPr/>
              <a:t>19/نوامبر/18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a:xfrm>
            <a:off x="11277600" y="6264276"/>
            <a:ext cx="812800" cy="365125"/>
          </a:xfrm>
          <a:prstGeom prst="rect">
            <a:avLst/>
          </a:prstGeom>
        </p:spPr>
        <p:txBody>
          <a:bodyPr/>
          <a:lstStyle>
            <a:lvl1pPr algn="ctr">
              <a:defRPr sz="2000">
                <a:solidFill>
                  <a:schemeClr val="tx1"/>
                </a:solidFill>
                <a:cs typeface="B Koodak" pitchFamily="2" charset="-78"/>
              </a:defRPr>
            </a:lvl1pPr>
          </a:lstStyle>
          <a:p>
            <a:fld id="{96CA59DA-CF71-432A-A6E8-A0CAE3BE4EB4}" type="slidenum">
              <a:rPr lang="fa-IR" smtClean="0"/>
              <a:pPr/>
              <a:t>‹#›</a:t>
            </a:fld>
            <a:endParaRPr lang="fa-IR"/>
          </a:p>
        </p:txBody>
      </p:sp>
      <p:pic>
        <p:nvPicPr>
          <p:cNvPr id="10" name="Picture 2" descr="C:\Users\eshaghyan.s\Desktop\New folder (7)\لوگو.png"/>
          <p:cNvPicPr>
            <a:picLocks noChangeAspect="1" noChangeArrowheads="1"/>
          </p:cNvPicPr>
          <p:nvPr userDrawn="1"/>
        </p:nvPicPr>
        <p:blipFill>
          <a:blip r:embed="rId2" cstate="print"/>
          <a:srcRect/>
          <a:stretch>
            <a:fillRect/>
          </a:stretch>
        </p:blipFill>
        <p:spPr bwMode="auto">
          <a:xfrm>
            <a:off x="9753601" y="2"/>
            <a:ext cx="1471129" cy="1219199"/>
          </a:xfrm>
          <a:prstGeom prst="rect">
            <a:avLst/>
          </a:prstGeom>
          <a:noFill/>
        </p:spPr>
      </p:pic>
    </p:spTree>
  </p:cSld>
  <p:clrMapOvr>
    <a:masterClrMapping/>
  </p:clrMapOvr>
  <p:transition spd="slow">
    <p:zo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7AEA4B73-5D28-4A3C-816F-1EDB841638DF}" type="datetime8">
              <a:rPr lang="fa-IR" smtClean="0"/>
              <a:pPr/>
              <a:t>19/نوامبر/18</a:t>
            </a:fld>
            <a:endParaRPr lang="fa-IR"/>
          </a:p>
        </p:txBody>
      </p:sp>
      <p:sp>
        <p:nvSpPr>
          <p:cNvPr id="6" name="Footer Placeholder 5"/>
          <p:cNvSpPr>
            <a:spLocks noGrp="1"/>
          </p:cNvSpPr>
          <p:nvPr>
            <p:ph type="ftr" sz="quarter" idx="11"/>
          </p:nvPr>
        </p:nvSpPr>
        <p:spPr/>
        <p:txBody>
          <a:bodyPr/>
          <a:lstStyle/>
          <a:p>
            <a:endParaRPr lang="fa-IR"/>
          </a:p>
        </p:txBody>
      </p:sp>
      <p:sp>
        <p:nvSpPr>
          <p:cNvPr id="8" name="Slide Number Placeholder 5"/>
          <p:cNvSpPr>
            <a:spLocks noGrp="1"/>
          </p:cNvSpPr>
          <p:nvPr>
            <p:ph type="sldNum" sz="quarter" idx="12"/>
          </p:nvPr>
        </p:nvSpPr>
        <p:spPr>
          <a:xfrm>
            <a:off x="11277600" y="6264276"/>
            <a:ext cx="914400" cy="365125"/>
          </a:xfrm>
          <a:prstGeom prst="rect">
            <a:avLst/>
          </a:prstGeom>
        </p:spPr>
        <p:txBody>
          <a:bodyPr/>
          <a:lstStyle>
            <a:lvl1pPr algn="ctr">
              <a:defRPr sz="2000">
                <a:cs typeface="B Koodak" pitchFamily="2" charset="-78"/>
              </a:defRPr>
            </a:lvl1pPr>
          </a:lstStyle>
          <a:p>
            <a:fld id="{96CA59DA-CF71-432A-A6E8-A0CAE3BE4EB4}" type="slidenum">
              <a:rPr lang="fa-IR" smtClean="0"/>
              <a:pPr/>
              <a:t>‹#›</a:t>
            </a:fld>
            <a:endParaRPr lang="fa-IR" dirty="0"/>
          </a:p>
        </p:txBody>
      </p:sp>
    </p:spTree>
  </p:cSld>
  <p:clrMapOvr>
    <a:masterClrMapping/>
  </p:clrMapOvr>
  <p:transition spd="slow">
    <p:zo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91F77073-95AD-4DB4-B087-446BE72746EF}" type="datetime8">
              <a:rPr lang="fa-IR" smtClean="0"/>
              <a:pPr/>
              <a:t>19/نوامبر/18</a:t>
            </a:fld>
            <a:endParaRPr lang="fa-IR"/>
          </a:p>
        </p:txBody>
      </p:sp>
      <p:sp>
        <p:nvSpPr>
          <p:cNvPr id="8" name="Footer Placeholder 7"/>
          <p:cNvSpPr>
            <a:spLocks noGrp="1"/>
          </p:cNvSpPr>
          <p:nvPr>
            <p:ph type="ftr" sz="quarter" idx="11"/>
          </p:nvPr>
        </p:nvSpPr>
        <p:spPr/>
        <p:txBody>
          <a:bodyPr/>
          <a:lstStyle/>
          <a:p>
            <a:endParaRPr lang="fa-IR"/>
          </a:p>
        </p:txBody>
      </p:sp>
      <p:sp>
        <p:nvSpPr>
          <p:cNvPr id="10" name="Slide Number Placeholder 5"/>
          <p:cNvSpPr txBox="1">
            <a:spLocks/>
          </p:cNvSpPr>
          <p:nvPr userDrawn="1"/>
        </p:nvSpPr>
        <p:spPr>
          <a:xfrm>
            <a:off x="11277600" y="6264276"/>
            <a:ext cx="914400" cy="365125"/>
          </a:xfrm>
          <a:prstGeom prst="rect">
            <a:avLst/>
          </a:prstGeom>
        </p:spPr>
        <p:txBody>
          <a:bodyPr/>
          <a:lstStyle>
            <a:lvl1pPr algn="ctr">
              <a:defRPr sz="2000">
                <a:cs typeface="B Koodak" pitchFamily="2" charset="-78"/>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fld id="{96CA59DA-CF71-432A-A6E8-A0CAE3BE4EB4}" type="slidenum">
              <a:rPr kumimoji="0" lang="fa-IR" sz="2000" b="0" i="0" u="none" strike="noStrike" kern="1200" cap="none" spc="0" normalizeH="0" baseline="0" noProof="0" smtClean="0">
                <a:ln>
                  <a:noFill/>
                </a:ln>
                <a:solidFill>
                  <a:schemeClr val="tx1"/>
                </a:solidFill>
                <a:effectLst/>
                <a:uLnTx/>
                <a:uFillTx/>
                <a:latin typeface="+mn-lt"/>
                <a:ea typeface="+mn-ea"/>
                <a:cs typeface="B Koodak" pitchFamily="2" charset="-78"/>
              </a:rPr>
              <a:pPr marL="0" marR="0" lvl="0" indent="0" algn="ctr" defTabSz="914400" rtl="1" eaLnBrk="1" fontAlgn="auto" latinLnBrk="0" hangingPunct="1">
                <a:lnSpc>
                  <a:spcPct val="100000"/>
                </a:lnSpc>
                <a:spcBef>
                  <a:spcPts val="0"/>
                </a:spcBef>
                <a:spcAft>
                  <a:spcPts val="0"/>
                </a:spcAft>
                <a:buClrTx/>
                <a:buSzTx/>
                <a:buFontTx/>
                <a:buNone/>
                <a:tabLst/>
                <a:defRPr/>
              </a:pPr>
              <a:t>‹#›</a:t>
            </a:fld>
            <a:endParaRPr kumimoji="0" lang="fa-IR" sz="2000" b="0" i="0" u="none" strike="noStrike" kern="1200" cap="none" spc="0" normalizeH="0" baseline="0" noProof="0" dirty="0" smtClean="0">
              <a:ln>
                <a:noFill/>
              </a:ln>
              <a:solidFill>
                <a:schemeClr val="tx1"/>
              </a:solidFill>
              <a:effectLst/>
              <a:uLnTx/>
              <a:uFillTx/>
              <a:latin typeface="+mn-lt"/>
              <a:ea typeface="+mn-ea"/>
              <a:cs typeface="B Koodak" pitchFamily="2" charset="-78"/>
            </a:endParaRPr>
          </a:p>
        </p:txBody>
      </p:sp>
    </p:spTree>
  </p:cSld>
  <p:clrMapOvr>
    <a:masterClrMapping/>
  </p:clrMapOvr>
  <p:transition spd="slow">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DD1671B6-EFF0-4513-B235-65146B5E258D}" type="datetime8">
              <a:rPr lang="fa-IR" smtClean="0"/>
              <a:pPr/>
              <a:t>19/نوامبر/18</a:t>
            </a:fld>
            <a:endParaRPr lang="fa-IR"/>
          </a:p>
        </p:txBody>
      </p:sp>
      <p:sp>
        <p:nvSpPr>
          <p:cNvPr id="4" name="Footer Placeholder 3"/>
          <p:cNvSpPr>
            <a:spLocks noGrp="1"/>
          </p:cNvSpPr>
          <p:nvPr>
            <p:ph type="ftr" sz="quarter" idx="11"/>
          </p:nvPr>
        </p:nvSpPr>
        <p:spPr/>
        <p:txBody>
          <a:bodyPr/>
          <a:lstStyle/>
          <a:p>
            <a:endParaRPr lang="fa-IR"/>
          </a:p>
        </p:txBody>
      </p:sp>
      <p:sp>
        <p:nvSpPr>
          <p:cNvPr id="6" name="Slide Number Placeholder 5"/>
          <p:cNvSpPr txBox="1">
            <a:spLocks/>
          </p:cNvSpPr>
          <p:nvPr userDrawn="1"/>
        </p:nvSpPr>
        <p:spPr>
          <a:xfrm>
            <a:off x="11277600" y="6264276"/>
            <a:ext cx="914400" cy="365125"/>
          </a:xfrm>
          <a:prstGeom prst="rect">
            <a:avLst/>
          </a:prstGeom>
        </p:spPr>
        <p:txBody>
          <a:bodyPr/>
          <a:lstStyle>
            <a:lvl1pPr algn="ctr">
              <a:defRPr sz="2000">
                <a:cs typeface="B Koodak" pitchFamily="2" charset="-78"/>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fld id="{96CA59DA-CF71-432A-A6E8-A0CAE3BE4EB4}" type="slidenum">
              <a:rPr kumimoji="0" lang="fa-IR" sz="2000" b="0" i="0" u="none" strike="noStrike" kern="1200" cap="none" spc="0" normalizeH="0" baseline="0" noProof="0" smtClean="0">
                <a:ln>
                  <a:noFill/>
                </a:ln>
                <a:solidFill>
                  <a:schemeClr val="tx1"/>
                </a:solidFill>
                <a:effectLst/>
                <a:uLnTx/>
                <a:uFillTx/>
                <a:latin typeface="+mn-lt"/>
                <a:ea typeface="+mn-ea"/>
                <a:cs typeface="B Koodak" pitchFamily="2" charset="-78"/>
              </a:rPr>
              <a:pPr marL="0" marR="0" lvl="0" indent="0" algn="ctr" defTabSz="914400" rtl="1" eaLnBrk="1" fontAlgn="auto" latinLnBrk="0" hangingPunct="1">
                <a:lnSpc>
                  <a:spcPct val="100000"/>
                </a:lnSpc>
                <a:spcBef>
                  <a:spcPts val="0"/>
                </a:spcBef>
                <a:spcAft>
                  <a:spcPts val="0"/>
                </a:spcAft>
                <a:buClrTx/>
                <a:buSzTx/>
                <a:buFontTx/>
                <a:buNone/>
                <a:tabLst/>
                <a:defRPr/>
              </a:pPr>
              <a:t>‹#›</a:t>
            </a:fld>
            <a:endParaRPr kumimoji="0" lang="fa-IR" sz="2000" b="0" i="0" u="none" strike="noStrike" kern="1200" cap="none" spc="0" normalizeH="0" baseline="0" noProof="0" dirty="0" smtClean="0">
              <a:ln>
                <a:noFill/>
              </a:ln>
              <a:solidFill>
                <a:schemeClr val="tx1"/>
              </a:solidFill>
              <a:effectLst/>
              <a:uLnTx/>
              <a:uFillTx/>
              <a:latin typeface="+mn-lt"/>
              <a:ea typeface="+mn-ea"/>
              <a:cs typeface="B Koodak" pitchFamily="2" charset="-78"/>
            </a:endParaRPr>
          </a:p>
        </p:txBody>
      </p:sp>
    </p:spTree>
  </p:cSld>
  <p:clrMapOvr>
    <a:masterClrMapping/>
  </p:clrMapOvr>
  <p:transition spd="slow">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a:xfrm>
            <a:off x="7315200" y="6248401"/>
            <a:ext cx="2844800" cy="365125"/>
          </a:xfrm>
        </p:spPr>
        <p:txBody>
          <a:bodyPr/>
          <a:lstStyle/>
          <a:p>
            <a:fld id="{293E7EE5-9952-4CFA-B708-77DFFDB0DE44}" type="datetime8">
              <a:rPr lang="fa-IR" smtClean="0"/>
              <a:pPr/>
              <a:t>19/نوامبر/18</a:t>
            </a:fld>
            <a:endParaRPr lang="fa-IR"/>
          </a:p>
        </p:txBody>
      </p:sp>
      <p:sp>
        <p:nvSpPr>
          <p:cNvPr id="5" name="Footer Placeholder 4"/>
          <p:cNvSpPr>
            <a:spLocks noGrp="1"/>
          </p:cNvSpPr>
          <p:nvPr>
            <p:ph type="ftr" sz="quarter" idx="11"/>
          </p:nvPr>
        </p:nvSpPr>
        <p:spPr>
          <a:xfrm>
            <a:off x="508000" y="6248401"/>
            <a:ext cx="3860800" cy="365125"/>
          </a:xfrm>
        </p:spPr>
        <p:txBody>
          <a:bodyPr/>
          <a:lstStyle/>
          <a:p>
            <a:endParaRPr lang="fa-IR" dirty="0"/>
          </a:p>
        </p:txBody>
      </p:sp>
      <p:sp>
        <p:nvSpPr>
          <p:cNvPr id="8" name="Rectangle 7"/>
          <p:cNvSpPr/>
          <p:nvPr userDrawn="1"/>
        </p:nvSpPr>
        <p:spPr>
          <a:xfrm>
            <a:off x="11277600" y="0"/>
            <a:ext cx="9144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Oval 9"/>
          <p:cNvSpPr/>
          <p:nvPr userDrawn="1"/>
        </p:nvSpPr>
        <p:spPr>
          <a:xfrm>
            <a:off x="11277600" y="6096000"/>
            <a:ext cx="914400" cy="609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Slide Number Placeholder 5"/>
          <p:cNvSpPr>
            <a:spLocks noGrp="1"/>
          </p:cNvSpPr>
          <p:nvPr>
            <p:ph type="sldNum" sz="quarter" idx="12"/>
          </p:nvPr>
        </p:nvSpPr>
        <p:spPr>
          <a:xfrm>
            <a:off x="11277600" y="6264276"/>
            <a:ext cx="914400" cy="365125"/>
          </a:xfrm>
          <a:prstGeom prst="rect">
            <a:avLst/>
          </a:prstGeom>
        </p:spPr>
        <p:txBody>
          <a:bodyPr/>
          <a:lstStyle>
            <a:lvl1pPr algn="ctr">
              <a:defRPr sz="2000" b="1">
                <a:solidFill>
                  <a:schemeClr val="tx1"/>
                </a:solidFill>
                <a:cs typeface="B Koodak" pitchFamily="2" charset="-78"/>
              </a:defRPr>
            </a:lvl1pPr>
          </a:lstStyle>
          <a:p>
            <a:fld id="{96CA59DA-CF71-432A-A6E8-A0CAE3BE4EB4}" type="slidenum">
              <a:rPr lang="fa-IR" smtClean="0"/>
              <a:pPr/>
              <a:t>‹#›</a:t>
            </a:fld>
            <a:endParaRPr lang="fa-IR" dirty="0"/>
          </a:p>
        </p:txBody>
      </p:sp>
      <p:sp>
        <p:nvSpPr>
          <p:cNvPr id="2" name="Title 1"/>
          <p:cNvSpPr>
            <a:spLocks noGrp="1"/>
          </p:cNvSpPr>
          <p:nvPr>
            <p:ph type="ctrTitle"/>
          </p:nvPr>
        </p:nvSpPr>
        <p:spPr>
          <a:xfrm>
            <a:off x="0" y="228600"/>
            <a:ext cx="9855200" cy="1066800"/>
          </a:xfrm>
        </p:spPr>
        <p:txBody>
          <a:bodyPr/>
          <a:lstStyle/>
          <a:p>
            <a:r>
              <a:rPr lang="en-US" smtClean="0"/>
              <a:t>Click to edit Master title style</a:t>
            </a:r>
            <a:endParaRPr lang="fa-IR"/>
          </a:p>
        </p:txBody>
      </p:sp>
      <p:pic>
        <p:nvPicPr>
          <p:cNvPr id="1026" name="Picture 2" descr="C:\Users\eshaghyan.s\Desktop\New folder (7)\لوگو.png"/>
          <p:cNvPicPr>
            <a:picLocks noChangeAspect="1" noChangeArrowheads="1"/>
          </p:cNvPicPr>
          <p:nvPr userDrawn="1"/>
        </p:nvPicPr>
        <p:blipFill>
          <a:blip r:embed="rId2" cstate="print"/>
          <a:srcRect/>
          <a:stretch>
            <a:fillRect/>
          </a:stretch>
        </p:blipFill>
        <p:spPr bwMode="auto">
          <a:xfrm>
            <a:off x="9753600" y="0"/>
            <a:ext cx="1471131" cy="1219200"/>
          </a:xfrm>
          <a:prstGeom prst="rect">
            <a:avLst/>
          </a:prstGeom>
          <a:noFill/>
        </p:spPr>
      </p:pic>
    </p:spTree>
  </p:cSld>
  <p:clrMapOvr>
    <a:masterClrMapping/>
  </p:clrMapOvr>
  <p:transition spd="slow">
    <p:zoom/>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6" name="Picture 3" descr="C:\Users\eshaghyan.s\Desktop\1111.jpg"/>
          <p:cNvPicPr>
            <a:picLocks noChangeAspect="1" noChangeArrowheads="1"/>
          </p:cNvPicPr>
          <p:nvPr userDrawn="1"/>
        </p:nvPicPr>
        <p:blipFill>
          <a:blip r:embed="rId2"/>
          <a:srcRect/>
          <a:stretch>
            <a:fillRect/>
          </a:stretch>
        </p:blipFill>
        <p:spPr bwMode="auto">
          <a:xfrm>
            <a:off x="0" y="0"/>
            <a:ext cx="11480800" cy="2819400"/>
          </a:xfrm>
          <a:prstGeom prst="rect">
            <a:avLst/>
          </a:prstGeom>
          <a:noFill/>
        </p:spPr>
      </p:pic>
      <p:sp>
        <p:nvSpPr>
          <p:cNvPr id="11" name="Round Single Corner Rectangle 10"/>
          <p:cNvSpPr/>
          <p:nvPr userDrawn="1"/>
        </p:nvSpPr>
        <p:spPr>
          <a:xfrm>
            <a:off x="11277600" y="0"/>
            <a:ext cx="914400" cy="6858000"/>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3" name="Oval 12"/>
          <p:cNvSpPr/>
          <p:nvPr userDrawn="1"/>
        </p:nvSpPr>
        <p:spPr>
          <a:xfrm>
            <a:off x="11277600" y="6096000"/>
            <a:ext cx="914400" cy="609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 name="Date Placeholder 1"/>
          <p:cNvSpPr>
            <a:spLocks noGrp="1"/>
          </p:cNvSpPr>
          <p:nvPr>
            <p:ph type="dt" sz="half" idx="10"/>
          </p:nvPr>
        </p:nvSpPr>
        <p:spPr/>
        <p:txBody>
          <a:bodyPr/>
          <a:lstStyle/>
          <a:p>
            <a:fld id="{5720310F-2280-49C0-822C-21D89EEBF00D}" type="datetime8">
              <a:rPr lang="fa-IR" smtClean="0"/>
              <a:pPr/>
              <a:t>19/نوامبر/18</a:t>
            </a:fld>
            <a:endParaRPr lang="fa-IR"/>
          </a:p>
        </p:txBody>
      </p:sp>
      <p:sp>
        <p:nvSpPr>
          <p:cNvPr id="3" name="Footer Placeholder 2"/>
          <p:cNvSpPr>
            <a:spLocks noGrp="1"/>
          </p:cNvSpPr>
          <p:nvPr>
            <p:ph type="ftr" sz="quarter" idx="11"/>
          </p:nvPr>
        </p:nvSpPr>
        <p:spPr/>
        <p:txBody>
          <a:bodyPr/>
          <a:lstStyle/>
          <a:p>
            <a:endParaRPr lang="fa-IR"/>
          </a:p>
        </p:txBody>
      </p:sp>
      <p:sp>
        <p:nvSpPr>
          <p:cNvPr id="5" name="Slide Number Placeholder 5"/>
          <p:cNvSpPr txBox="1">
            <a:spLocks/>
          </p:cNvSpPr>
          <p:nvPr userDrawn="1"/>
        </p:nvSpPr>
        <p:spPr>
          <a:xfrm>
            <a:off x="11277600" y="6264276"/>
            <a:ext cx="914400" cy="365125"/>
          </a:xfrm>
          <a:prstGeom prst="rect">
            <a:avLst/>
          </a:prstGeom>
        </p:spPr>
        <p:txBody>
          <a:bodyPr/>
          <a:lstStyle>
            <a:lvl1pPr algn="ctr">
              <a:defRPr sz="2000">
                <a:cs typeface="B Koodak" pitchFamily="2" charset="-78"/>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fld id="{96CA59DA-CF71-432A-A6E8-A0CAE3BE4EB4}" type="slidenum">
              <a:rPr kumimoji="0" lang="fa-IR" sz="2000" b="0" i="0" u="none" strike="noStrike" kern="1200" cap="none" spc="0" normalizeH="0" baseline="0" noProof="0" smtClean="0">
                <a:ln>
                  <a:noFill/>
                </a:ln>
                <a:solidFill>
                  <a:schemeClr val="tx1"/>
                </a:solidFill>
                <a:effectLst/>
                <a:uLnTx/>
                <a:uFillTx/>
                <a:latin typeface="+mn-lt"/>
                <a:ea typeface="+mn-ea"/>
                <a:cs typeface="B Koodak" pitchFamily="2" charset="-78"/>
              </a:rPr>
              <a:pPr marL="0" marR="0" lvl="0" indent="0" algn="ctr" defTabSz="914400" rtl="1" eaLnBrk="1" fontAlgn="auto" latinLnBrk="0" hangingPunct="1">
                <a:lnSpc>
                  <a:spcPct val="100000"/>
                </a:lnSpc>
                <a:spcBef>
                  <a:spcPts val="0"/>
                </a:spcBef>
                <a:spcAft>
                  <a:spcPts val="0"/>
                </a:spcAft>
                <a:buClrTx/>
                <a:buSzTx/>
                <a:buFontTx/>
                <a:buNone/>
                <a:tabLst/>
                <a:defRPr/>
              </a:pPr>
              <a:t>‹#›</a:t>
            </a:fld>
            <a:endParaRPr kumimoji="0" lang="fa-IR" sz="2000" b="0" i="0" u="none" strike="noStrike" kern="1200" cap="none" spc="0" normalizeH="0" baseline="0" noProof="0" dirty="0" smtClean="0">
              <a:ln>
                <a:noFill/>
              </a:ln>
              <a:solidFill>
                <a:schemeClr val="tx1"/>
              </a:solidFill>
              <a:effectLst/>
              <a:uLnTx/>
              <a:uFillTx/>
              <a:latin typeface="+mn-lt"/>
              <a:ea typeface="+mn-ea"/>
              <a:cs typeface="B Koodak" pitchFamily="2" charset="-78"/>
            </a:endParaRPr>
          </a:p>
        </p:txBody>
      </p:sp>
      <p:pic>
        <p:nvPicPr>
          <p:cNvPr id="2050" name="Picture 2" descr="C:\Users\eshaghyan.s\Desktop\لوگو.png"/>
          <p:cNvPicPr>
            <a:picLocks noChangeAspect="1" noChangeArrowheads="1"/>
          </p:cNvPicPr>
          <p:nvPr userDrawn="1"/>
        </p:nvPicPr>
        <p:blipFill>
          <a:blip r:embed="rId3" cstate="print"/>
          <a:srcRect/>
          <a:stretch>
            <a:fillRect/>
          </a:stretch>
        </p:blipFill>
        <p:spPr bwMode="auto">
          <a:xfrm>
            <a:off x="8940800" y="228601"/>
            <a:ext cx="1727200" cy="1431417"/>
          </a:xfrm>
          <a:prstGeom prst="rect">
            <a:avLst/>
          </a:prstGeom>
          <a:noFill/>
        </p:spPr>
      </p:pic>
      <p:sp>
        <p:nvSpPr>
          <p:cNvPr id="14" name="Title 1"/>
          <p:cNvSpPr>
            <a:spLocks noGrp="1"/>
          </p:cNvSpPr>
          <p:nvPr>
            <p:ph type="title"/>
          </p:nvPr>
        </p:nvSpPr>
        <p:spPr>
          <a:xfrm>
            <a:off x="1524000" y="3352800"/>
            <a:ext cx="8940800" cy="1143000"/>
          </a:xfrm>
        </p:spPr>
        <p:txBody>
          <a:bodyPr/>
          <a:lstStyle>
            <a:lvl1pPr>
              <a:defRPr>
                <a:cs typeface="B Titr" pitchFamily="2" charset="-78"/>
              </a:defRPr>
            </a:lvl1pPr>
          </a:lstStyle>
          <a:p>
            <a:r>
              <a:rPr lang="en-US" smtClean="0"/>
              <a:t>Click to edit Master title style</a:t>
            </a:r>
            <a:endParaRPr lang="fa-IR"/>
          </a:p>
        </p:txBody>
      </p:sp>
    </p:spTree>
  </p:cSld>
  <p:clrMapOvr>
    <a:masterClrMapping/>
  </p:clrMapOvr>
  <p:transition spd="slow">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A3B22A-B188-47D6-965E-CC979E916BDD}" type="datetime8">
              <a:rPr lang="fa-IR" smtClean="0"/>
              <a:pPr/>
              <a:t>19/نوامبر/18</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4CE331-8436-4FC4-BFF5-759545C8C4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808" r:id="rId4"/>
    <p:sldLayoutId id="2147483799" r:id="rId5"/>
    <p:sldLayoutId id="2147483800" r:id="rId6"/>
    <p:sldLayoutId id="2147483801" r:id="rId7"/>
    <p:sldLayoutId id="2147483802" r:id="rId8"/>
    <p:sldLayoutId id="2147483803" r:id="rId9"/>
    <p:sldLayoutId id="2147483804" r:id="rId10"/>
    <p:sldLayoutId id="2147483805" r:id="rId11"/>
    <p:sldLayoutId id="2147483806" r:id="rId12"/>
    <p:sldLayoutId id="2147483807" r:id="rId13"/>
    <p:sldLayoutId id="2147483768" r:id="rId14"/>
    <p:sldLayoutId id="2147483773" r:id="rId15"/>
    <p:sldLayoutId id="2147483774" r:id="rId16"/>
    <p:sldLayoutId id="2147483775" r:id="rId17"/>
    <p:sldLayoutId id="2147483776" r:id="rId18"/>
    <p:sldLayoutId id="2147483777" r:id="rId19"/>
    <p:sldLayoutId id="2147483778" r:id="rId20"/>
    <p:sldLayoutId id="2147483779" r:id="rId21"/>
    <p:sldLayoutId id="2147483780" r:id="rId22"/>
    <p:sldLayoutId id="2147483781" r:id="rId23"/>
    <p:sldLayoutId id="2147483782" r:id="rId24"/>
    <p:sldLayoutId id="2147483783" r:id="rId25"/>
    <p:sldLayoutId id="2147483784" r:id="rId26"/>
    <p:sldLayoutId id="2147483786" r:id="rId27"/>
    <p:sldLayoutId id="2147483787" r:id="rId28"/>
    <p:sldLayoutId id="2147483788" r:id="rId29"/>
    <p:sldLayoutId id="2147483789" r:id="rId30"/>
    <p:sldLayoutId id="2147483790" r:id="rId31"/>
    <p:sldLayoutId id="2147483791" r:id="rId32"/>
    <p:sldLayoutId id="2147483792" r:id="rId33"/>
    <p:sldLayoutId id="2147483793" r:id="rId34"/>
    <p:sldLayoutId id="2147483794" r:id="rId35"/>
  </p:sldLayoutIdLst>
  <p:transition spd="slow">
    <p:zoom/>
  </p:transition>
  <p:timing>
    <p:tnLst>
      <p:par>
        <p:cTn id="1" dur="indefinite" restart="never" nodeType="tmRoot"/>
      </p:par>
    </p:tnLst>
  </p:timing>
  <p:hf hdr="0" ftr="0" dt="0"/>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0" y="4084638"/>
            <a:ext cx="3810000" cy="2362200"/>
          </a:xfrm>
        </p:spPr>
      </p:pic>
      <p:sp>
        <p:nvSpPr>
          <p:cNvPr id="5" name="Rectangle 4"/>
          <p:cNvSpPr/>
          <p:nvPr/>
        </p:nvSpPr>
        <p:spPr>
          <a:xfrm>
            <a:off x="1138062" y="2306453"/>
            <a:ext cx="8895807" cy="2677656"/>
          </a:xfrm>
          <a:prstGeom prst="rect">
            <a:avLst/>
          </a:prstGeom>
        </p:spPr>
        <p:txBody>
          <a:bodyPr wrap="square">
            <a:spAutoFit/>
          </a:bodyPr>
          <a:lstStyle/>
          <a:p>
            <a:pPr algn="ctr" rtl="1">
              <a:lnSpc>
                <a:spcPct val="200000"/>
              </a:lnSpc>
            </a:pPr>
            <a:r>
              <a:rPr lang="fa-IR" sz="2800" dirty="0" smtClean="0">
                <a:latin typeface="2Titr"/>
                <a:cs typeface="2  Titr" pitchFamily="2" charset="-78"/>
              </a:rPr>
              <a:t>سناریو ی خطای درمانی</a:t>
            </a:r>
            <a:r>
              <a:rPr lang="en-US" sz="2800" dirty="0" smtClean="0">
                <a:latin typeface="2Titr"/>
                <a:cs typeface="2  Titr" pitchFamily="2" charset="-78"/>
              </a:rPr>
              <a:t>(NEVER EVENTS)</a:t>
            </a:r>
            <a:endParaRPr lang="fa-IR" sz="2800" dirty="0" smtClean="0">
              <a:latin typeface="2Titr"/>
              <a:cs typeface="2  Titr" pitchFamily="2" charset="-78"/>
            </a:endParaRPr>
          </a:p>
          <a:p>
            <a:pPr algn="ctr" rtl="1">
              <a:lnSpc>
                <a:spcPct val="200000"/>
              </a:lnSpc>
            </a:pPr>
            <a:r>
              <a:rPr lang="fa-IR" sz="2800" dirty="0" smtClean="0">
                <a:latin typeface="2Titr"/>
                <a:cs typeface="2  Titr" pitchFamily="2" charset="-78"/>
              </a:rPr>
              <a:t>سال 98</a:t>
            </a:r>
            <a:endParaRPr lang="en-US" sz="2800" dirty="0" smtClean="0">
              <a:latin typeface="2Titr"/>
              <a:cs typeface="2  Titr" pitchFamily="2" charset="-78"/>
            </a:endParaRPr>
          </a:p>
          <a:p>
            <a:pPr algn="ctr" rtl="1">
              <a:lnSpc>
                <a:spcPct val="200000"/>
              </a:lnSpc>
            </a:pPr>
            <a:r>
              <a:rPr lang="fa-IR" sz="2800" dirty="0" smtClean="0">
                <a:solidFill>
                  <a:schemeClr val="tx2">
                    <a:lumMod val="60000"/>
                    <a:lumOff val="40000"/>
                  </a:schemeClr>
                </a:solidFill>
                <a:latin typeface="2Titr"/>
                <a:cs typeface="2  Titr" pitchFamily="2" charset="-78"/>
              </a:rPr>
              <a:t>بیاموزیم- شماره یک</a:t>
            </a:r>
            <a:endParaRPr lang="en-US" sz="2800" dirty="0">
              <a:solidFill>
                <a:schemeClr val="tx2">
                  <a:lumMod val="60000"/>
                  <a:lumOff val="40000"/>
                </a:schemeClr>
              </a:solidFill>
              <a:cs typeface="2  Titr" pitchFamily="2" charset="-78"/>
            </a:endParaRPr>
          </a:p>
        </p:txBody>
      </p:sp>
    </p:spTree>
    <p:extLst>
      <p:ext uri="{BB962C8B-B14F-4D97-AF65-F5344CB8AC3E}">
        <p14:creationId xmlns:p14="http://schemas.microsoft.com/office/powerpoint/2010/main" val="2959820042"/>
      </p:ext>
    </p:extLst>
  </p:cSld>
  <p:clrMapOvr>
    <a:masterClrMapping/>
  </p:clrMapOvr>
  <p:transition spd="slow">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2364376" y="513688"/>
            <a:ext cx="7680961" cy="962415"/>
          </a:xfrm>
        </p:spPr>
        <p:txBody>
          <a:bodyPr>
            <a:normAutofit/>
          </a:bodyPr>
          <a:lstStyle/>
          <a:p>
            <a:pPr lvl="1" algn="ctr"/>
            <a:r>
              <a:rPr lang="en-US" sz="2800" dirty="0" smtClean="0">
                <a:cs typeface="B Nazanin" panose="00000400000000000000" pitchFamily="2" charset="-78"/>
              </a:rPr>
              <a:t>(Sentinel Event) </a:t>
            </a:r>
            <a:r>
              <a:rPr lang="fa-IR" sz="3200" dirty="0" smtClean="0">
                <a:latin typeface="B Nazanin "/>
                <a:cs typeface="B Titr" pitchFamily="2" charset="-78"/>
              </a:rPr>
              <a:t>خطای درمانی منجر به آسیب:</a:t>
            </a:r>
            <a:endParaRPr lang="en-US" sz="3200" dirty="0" smtClean="0">
              <a:latin typeface="B Nazanin "/>
              <a:cs typeface="B Titr" pitchFamily="2" charset="-78"/>
            </a:endParaRPr>
          </a:p>
        </p:txBody>
      </p:sp>
      <p:pic>
        <p:nvPicPr>
          <p:cNvPr id="1026" name="Picture 2" descr="C:\Users\nouri.kh\Desktop\DRAG ALLERGY.jpg"/>
          <p:cNvPicPr>
            <a:picLocks noChangeAspect="1" noChangeArrowheads="1"/>
          </p:cNvPicPr>
          <p:nvPr/>
        </p:nvPicPr>
        <p:blipFill>
          <a:blip r:embed="rId2"/>
          <a:srcRect/>
          <a:stretch>
            <a:fillRect/>
          </a:stretch>
        </p:blipFill>
        <p:spPr bwMode="auto">
          <a:xfrm>
            <a:off x="918966" y="2137273"/>
            <a:ext cx="4589468" cy="3580481"/>
          </a:xfrm>
          <a:prstGeom prst="rect">
            <a:avLst/>
          </a:prstGeom>
          <a:noFill/>
        </p:spPr>
      </p:pic>
    </p:spTree>
  </p:cSld>
  <p:clrMapOvr>
    <a:masterClrMapping/>
  </p:clrMapOvr>
  <p:transition spd="slow">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7090" y="248210"/>
            <a:ext cx="8911687" cy="836023"/>
          </a:xfrm>
        </p:spPr>
        <p:txBody>
          <a:bodyPr>
            <a:normAutofit/>
          </a:bodyPr>
          <a:lstStyle/>
          <a:p>
            <a:pPr algn="ctr"/>
            <a:r>
              <a:rPr lang="fa-IR" sz="2800" dirty="0" smtClean="0">
                <a:latin typeface="B Nazanin "/>
                <a:cs typeface="B Titr" pitchFamily="2" charset="-78"/>
              </a:rPr>
              <a:t>ایست  قلبی خانم 39 ساله بعلت  حساسیت دارویی</a:t>
            </a:r>
            <a:endParaRPr lang="en-US" sz="2800" dirty="0">
              <a:latin typeface="B Nazanin "/>
              <a:cs typeface="B Titr" pitchFamily="2" charset="-78"/>
            </a:endParaRPr>
          </a:p>
        </p:txBody>
      </p:sp>
      <p:sp>
        <p:nvSpPr>
          <p:cNvPr id="3" name="Content Placeholder 2"/>
          <p:cNvSpPr>
            <a:spLocks noGrp="1"/>
          </p:cNvSpPr>
          <p:nvPr>
            <p:ph idx="1"/>
          </p:nvPr>
        </p:nvSpPr>
        <p:spPr>
          <a:xfrm>
            <a:off x="277091" y="1704111"/>
            <a:ext cx="10684821" cy="4479772"/>
          </a:xfrm>
        </p:spPr>
        <p:txBody>
          <a:bodyPr>
            <a:normAutofit lnSpcReduction="10000"/>
          </a:bodyPr>
          <a:lstStyle/>
          <a:p>
            <a:pPr algn="just" rtl="1">
              <a:lnSpc>
                <a:spcPct val="200000"/>
              </a:lnSpc>
            </a:pPr>
            <a:r>
              <a:rPr lang="fa-IR" sz="2400" dirty="0" smtClean="0">
                <a:solidFill>
                  <a:schemeClr val="tx1"/>
                </a:solidFill>
                <a:cs typeface="B Koodak" pitchFamily="2" charset="-78"/>
              </a:rPr>
              <a:t>خانم 39 ساله با سابقه آسم و حساسیت دارویی، به دیکلوفناک و کدئین و ایبوپروفن به علت حمله آسم به کلینیک عفونی بیمارستان مراجعه می نماید. متخصص عفونی بیمار را ویزیت و دستور بستری را در دفترچه وی یادداشت نموده ولی مددجو تمایلی به بستری نداشته با رضایت شخصی  بدون تشکیل پرونده بیمارستان را ترک می کند. </a:t>
            </a:r>
          </a:p>
          <a:p>
            <a:pPr algn="just" rtl="1">
              <a:lnSpc>
                <a:spcPct val="200000"/>
              </a:lnSpc>
            </a:pPr>
            <a:r>
              <a:rPr lang="fa-IR" sz="2400" dirty="0" smtClean="0">
                <a:solidFill>
                  <a:schemeClr val="tx1"/>
                </a:solidFill>
                <a:cs typeface="B Koodak" pitchFamily="2" charset="-78"/>
              </a:rPr>
              <a:t>در شیفت عصرهمان روز مجددا به مرکز درمانی مراجعه و با دستورقبلی</a:t>
            </a:r>
            <a:r>
              <a:rPr lang="en-US" sz="2400" dirty="0" smtClean="0">
                <a:solidFill>
                  <a:schemeClr val="tx1"/>
                </a:solidFill>
                <a:cs typeface="B Koodak" pitchFamily="2" charset="-78"/>
              </a:rPr>
              <a:t> </a:t>
            </a:r>
            <a:r>
              <a:rPr lang="fa-IR" sz="2400" dirty="0" smtClean="0">
                <a:solidFill>
                  <a:schemeClr val="tx1"/>
                </a:solidFill>
                <a:cs typeface="B Koodak" pitchFamily="2" charset="-78"/>
              </a:rPr>
              <a:t>در بخش داخلی  بستری می شود. </a:t>
            </a:r>
          </a:p>
          <a:p>
            <a:pPr algn="just" rtl="1">
              <a:lnSpc>
                <a:spcPct val="200000"/>
              </a:lnSpc>
            </a:pPr>
            <a:r>
              <a:rPr lang="fa-IR" sz="2400" dirty="0" smtClean="0">
                <a:solidFill>
                  <a:schemeClr val="tx1"/>
                </a:solidFill>
                <a:cs typeface="B Koodak" pitchFamily="2" charset="-78"/>
              </a:rPr>
              <a:t>وضعیت بیمار به اطلاع پزشک معالج می رسد و دستورات بصورت تلفنی اخذ می گردد .</a:t>
            </a:r>
            <a:endParaRPr lang="en-US" sz="2400" dirty="0">
              <a:solidFill>
                <a:schemeClr val="tx1"/>
              </a:solidFill>
              <a:cs typeface="B Koodak" pitchFamily="2" charset="-78"/>
            </a:endParaRPr>
          </a:p>
        </p:txBody>
      </p:sp>
      <p:sp>
        <p:nvSpPr>
          <p:cNvPr id="4" name="Slide Number Placeholder 3"/>
          <p:cNvSpPr>
            <a:spLocks noGrp="1"/>
          </p:cNvSpPr>
          <p:nvPr>
            <p:ph type="sldNum" sz="quarter" idx="12"/>
          </p:nvPr>
        </p:nvSpPr>
        <p:spPr/>
        <p:txBody>
          <a:bodyPr/>
          <a:lstStyle/>
          <a:p>
            <a:fld id="{96CA59DA-CF71-432A-A6E8-A0CAE3BE4EB4}" type="slidenum">
              <a:rPr lang="fa-IR" smtClean="0"/>
              <a:pPr/>
              <a:t>3</a:t>
            </a:fld>
            <a:endParaRPr lang="fa-IR"/>
          </a:p>
        </p:txBody>
      </p:sp>
    </p:spTree>
    <p:extLst>
      <p:ext uri="{BB962C8B-B14F-4D97-AF65-F5344CB8AC3E}">
        <p14:creationId xmlns:p14="http://schemas.microsoft.com/office/powerpoint/2010/main" val="2562576859"/>
      </p:ext>
    </p:extLst>
  </p:cSld>
  <p:clrMapOvr>
    <a:masterClrMapping/>
  </p:clrMapOvr>
  <p:transition spd="slow">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6518" y="1589716"/>
            <a:ext cx="10859973" cy="4702629"/>
          </a:xfrm>
        </p:spPr>
        <p:txBody>
          <a:bodyPr vert="horz" lIns="91440" tIns="45720" rIns="91440" bIns="45720" rtlCol="0">
            <a:normAutofit fontScale="70000" lnSpcReduction="20000"/>
          </a:bodyPr>
          <a:lstStyle/>
          <a:p>
            <a:pPr algn="just" rtl="1">
              <a:lnSpc>
                <a:spcPct val="200000"/>
              </a:lnSpc>
            </a:pPr>
            <a:r>
              <a:rPr lang="fa-IR" sz="2800" dirty="0">
                <a:solidFill>
                  <a:schemeClr val="tx1"/>
                </a:solidFill>
                <a:cs typeface="B Koodak" pitchFamily="2" charset="-78"/>
              </a:rPr>
              <a:t>در ارزیابی اولیه پرستار</a:t>
            </a:r>
            <a:r>
              <a:rPr lang="en-US" sz="2800" dirty="0">
                <a:solidFill>
                  <a:schemeClr val="tx1"/>
                </a:solidFill>
                <a:cs typeface="B Koodak" pitchFamily="2" charset="-78"/>
              </a:rPr>
              <a:t> A</a:t>
            </a:r>
            <a:r>
              <a:rPr lang="fa-IR" sz="2800" dirty="0">
                <a:solidFill>
                  <a:schemeClr val="tx1"/>
                </a:solidFill>
                <a:cs typeface="B Koodak" pitchFamily="2" charset="-78"/>
              </a:rPr>
              <a:t>(پرستار مسئول بیمار) حساسیت دارویی بیمار را در برگه ارزیابی ثبت می نماید ولی </a:t>
            </a:r>
            <a:r>
              <a:rPr lang="ar-SA" sz="2800" dirty="0">
                <a:solidFill>
                  <a:schemeClr val="tx1"/>
                </a:solidFill>
                <a:cs typeface="B Koodak" pitchFamily="2" charset="-78"/>
              </a:rPr>
              <a:t>در </a:t>
            </a:r>
            <a:r>
              <a:rPr lang="ar-SA" sz="2800" dirty="0" smtClean="0">
                <a:solidFill>
                  <a:schemeClr val="tx1"/>
                </a:solidFill>
                <a:cs typeface="B Koodak" pitchFamily="2" charset="-78"/>
              </a:rPr>
              <a:t>کاردکس</a:t>
            </a:r>
            <a:r>
              <a:rPr lang="fa-IR" sz="2800" dirty="0" smtClean="0">
                <a:solidFill>
                  <a:schemeClr val="tx1"/>
                </a:solidFill>
                <a:cs typeface="B Koodak" pitchFamily="2" charset="-78"/>
              </a:rPr>
              <a:t>،</a:t>
            </a:r>
            <a:r>
              <a:rPr lang="ar-SA" sz="2800" dirty="0" smtClean="0">
                <a:solidFill>
                  <a:schemeClr val="tx1"/>
                </a:solidFill>
                <a:cs typeface="B Koodak" pitchFamily="2" charset="-78"/>
              </a:rPr>
              <a:t> </a:t>
            </a:r>
            <a:r>
              <a:rPr lang="ar-SA" sz="2800" dirty="0">
                <a:solidFill>
                  <a:schemeClr val="tx1"/>
                </a:solidFill>
                <a:cs typeface="B Koodak" pitchFamily="2" charset="-78"/>
              </a:rPr>
              <a:t>آلارمی از این جهت ثبت نمی شود </a:t>
            </a:r>
            <a:r>
              <a:rPr lang="fa-IR" sz="2800" dirty="0">
                <a:solidFill>
                  <a:schemeClr val="tx1"/>
                </a:solidFill>
                <a:cs typeface="B Koodak" pitchFamily="2" charset="-78"/>
              </a:rPr>
              <a:t>و دستبند یا لیبل قرمز </a:t>
            </a:r>
            <a:r>
              <a:rPr lang="fa-IR" sz="2800" dirty="0" smtClean="0">
                <a:solidFill>
                  <a:schemeClr val="tx1"/>
                </a:solidFill>
                <a:cs typeface="B Koodak" pitchFamily="2" charset="-78"/>
              </a:rPr>
              <a:t>نیز</a:t>
            </a:r>
            <a:r>
              <a:rPr lang="en-US" sz="2800" dirty="0" smtClean="0">
                <a:solidFill>
                  <a:schemeClr val="tx1"/>
                </a:solidFill>
                <a:cs typeface="B Koodak" pitchFamily="2" charset="-78"/>
              </a:rPr>
              <a:t> </a:t>
            </a:r>
            <a:r>
              <a:rPr lang="fa-IR" sz="2800" dirty="0" smtClean="0">
                <a:solidFill>
                  <a:schemeClr val="tx1"/>
                </a:solidFill>
                <a:cs typeface="B Koodak" pitchFamily="2" charset="-78"/>
              </a:rPr>
              <a:t>به دست بیمار الصاق </a:t>
            </a:r>
            <a:r>
              <a:rPr lang="fa-IR" sz="2800" dirty="0">
                <a:solidFill>
                  <a:schemeClr val="tx1"/>
                </a:solidFill>
                <a:cs typeface="B Koodak" pitchFamily="2" charset="-78"/>
              </a:rPr>
              <a:t>نمی شود</a:t>
            </a:r>
          </a:p>
          <a:p>
            <a:pPr algn="just" rtl="1">
              <a:lnSpc>
                <a:spcPct val="200000"/>
              </a:lnSpc>
            </a:pPr>
            <a:r>
              <a:rPr lang="fa-IR" sz="2800" dirty="0">
                <a:solidFill>
                  <a:schemeClr val="tx1"/>
                </a:solidFill>
                <a:cs typeface="B Koodak" pitchFamily="2" charset="-78"/>
              </a:rPr>
              <a:t>بعلت شکایت بیمار از سردرد </a:t>
            </a:r>
            <a:r>
              <a:rPr lang="fa-IR" sz="2800" dirty="0" smtClean="0">
                <a:solidFill>
                  <a:schemeClr val="tx1"/>
                </a:solidFill>
                <a:cs typeface="B Koodak" pitchFamily="2" charset="-78"/>
              </a:rPr>
              <a:t>، پرستار </a:t>
            </a:r>
            <a:r>
              <a:rPr lang="en-US" sz="2800" dirty="0" smtClean="0">
                <a:solidFill>
                  <a:schemeClr val="tx1"/>
                </a:solidFill>
                <a:cs typeface="B Koodak" pitchFamily="2" charset="-78"/>
              </a:rPr>
              <a:t>A</a:t>
            </a:r>
            <a:r>
              <a:rPr lang="fa-IR" sz="2800" dirty="0" smtClean="0">
                <a:solidFill>
                  <a:schemeClr val="tx1"/>
                </a:solidFill>
                <a:cs typeface="B Koodak" pitchFamily="2" charset="-78"/>
              </a:rPr>
              <a:t> با </a:t>
            </a:r>
            <a:r>
              <a:rPr lang="fa-IR" sz="2800" dirty="0">
                <a:solidFill>
                  <a:schemeClr val="tx1"/>
                </a:solidFill>
                <a:cs typeface="B Koodak" pitchFamily="2" charset="-78"/>
              </a:rPr>
              <a:t>پزشک معالج تماس می گیرد </a:t>
            </a:r>
            <a:r>
              <a:rPr lang="fa-IR" sz="2800" dirty="0" smtClean="0">
                <a:solidFill>
                  <a:schemeClr val="tx1"/>
                </a:solidFill>
                <a:cs typeface="B Koodak" pitchFamily="2" charset="-78"/>
              </a:rPr>
              <a:t>و پزشک مربوطه دستورتلفنی تزریق </a:t>
            </a:r>
            <a:r>
              <a:rPr lang="fa-IR" sz="2800" dirty="0">
                <a:solidFill>
                  <a:schemeClr val="tx1"/>
                </a:solidFill>
                <a:cs typeface="B Koodak" pitchFamily="2" charset="-78"/>
              </a:rPr>
              <a:t>آمپول دیکلوفناک عضلانی </a:t>
            </a:r>
            <a:r>
              <a:rPr lang="fa-IR" sz="2800" dirty="0" smtClean="0">
                <a:solidFill>
                  <a:schemeClr val="tx1"/>
                </a:solidFill>
                <a:cs typeface="B Koodak" pitchFamily="2" charset="-78"/>
              </a:rPr>
              <a:t>میدهد </a:t>
            </a:r>
            <a:r>
              <a:rPr lang="en-US" sz="2800" dirty="0" smtClean="0">
                <a:solidFill>
                  <a:schemeClr val="tx1"/>
                </a:solidFill>
                <a:cs typeface="B Koodak" pitchFamily="2" charset="-78"/>
              </a:rPr>
              <a:t> </a:t>
            </a:r>
            <a:r>
              <a:rPr lang="fa-IR" sz="2800" dirty="0" smtClean="0">
                <a:solidFill>
                  <a:schemeClr val="tx1"/>
                </a:solidFill>
                <a:cs typeface="B Koodak" pitchFamily="2" charset="-78"/>
              </a:rPr>
              <a:t> .</a:t>
            </a:r>
            <a:endParaRPr lang="fa-IR" sz="2800" dirty="0">
              <a:solidFill>
                <a:schemeClr val="tx1"/>
              </a:solidFill>
              <a:cs typeface="B Koodak" pitchFamily="2" charset="-78"/>
            </a:endParaRPr>
          </a:p>
          <a:p>
            <a:pPr algn="just" rtl="1">
              <a:lnSpc>
                <a:spcPct val="200000"/>
              </a:lnSpc>
            </a:pPr>
            <a:r>
              <a:rPr lang="fa-IR" sz="2800" dirty="0">
                <a:solidFill>
                  <a:schemeClr val="tx1"/>
                </a:solidFill>
                <a:cs typeface="B Koodak" pitchFamily="2" charset="-78"/>
              </a:rPr>
              <a:t>پرستار </a:t>
            </a:r>
            <a:r>
              <a:rPr lang="en-US" sz="2800" dirty="0">
                <a:solidFill>
                  <a:schemeClr val="tx1"/>
                </a:solidFill>
                <a:cs typeface="B Koodak" pitchFamily="2" charset="-78"/>
              </a:rPr>
              <a:t>A </a:t>
            </a:r>
            <a:r>
              <a:rPr lang="fa-IR" sz="2800" dirty="0">
                <a:solidFill>
                  <a:schemeClr val="tx1"/>
                </a:solidFill>
                <a:cs typeface="B Koodak" pitchFamily="2" charset="-78"/>
              </a:rPr>
              <a:t>آقابوده  پس از کشیدن آمپول جهت </a:t>
            </a:r>
            <a:r>
              <a:rPr lang="fa-IR" sz="2800" dirty="0" smtClean="0">
                <a:solidFill>
                  <a:schemeClr val="tx1"/>
                </a:solidFill>
                <a:cs typeface="B Koodak" pitchFamily="2" charset="-78"/>
              </a:rPr>
              <a:t>رعایت </a:t>
            </a:r>
            <a:r>
              <a:rPr lang="fa-IR" sz="2800" dirty="0">
                <a:solidFill>
                  <a:schemeClr val="tx1"/>
                </a:solidFill>
                <a:cs typeface="B Koodak" pitchFamily="2" charset="-78"/>
              </a:rPr>
              <a:t>طرح انطباق سرنگ حاوی دارو را به پرستار </a:t>
            </a:r>
            <a:r>
              <a:rPr lang="en-US" sz="2800" dirty="0">
                <a:solidFill>
                  <a:schemeClr val="tx1"/>
                </a:solidFill>
                <a:cs typeface="B Koodak" pitchFamily="2" charset="-78"/>
              </a:rPr>
              <a:t>B </a:t>
            </a:r>
            <a:r>
              <a:rPr lang="fa-IR" sz="2800" dirty="0" smtClean="0">
                <a:solidFill>
                  <a:schemeClr val="tx1"/>
                </a:solidFill>
                <a:cs typeface="B Koodak" pitchFamily="2" charset="-78"/>
              </a:rPr>
              <a:t> می </a:t>
            </a:r>
            <a:r>
              <a:rPr lang="fa-IR" sz="2800" dirty="0">
                <a:solidFill>
                  <a:schemeClr val="tx1"/>
                </a:solidFill>
                <a:cs typeface="B Koodak" pitchFamily="2" charset="-78"/>
              </a:rPr>
              <a:t>دهد </a:t>
            </a:r>
            <a:r>
              <a:rPr lang="fa-IR" sz="2800" dirty="0" smtClean="0">
                <a:solidFill>
                  <a:schemeClr val="tx1"/>
                </a:solidFill>
                <a:cs typeface="B Koodak" pitchFamily="2" charset="-78"/>
              </a:rPr>
              <a:t>.</a:t>
            </a:r>
            <a:endParaRPr lang="fa-IR" sz="2800" dirty="0">
              <a:solidFill>
                <a:schemeClr val="tx1"/>
              </a:solidFill>
              <a:cs typeface="B Koodak" pitchFamily="2" charset="-78"/>
            </a:endParaRPr>
          </a:p>
          <a:p>
            <a:pPr algn="just" rtl="1">
              <a:lnSpc>
                <a:spcPct val="200000"/>
              </a:lnSpc>
            </a:pPr>
            <a:r>
              <a:rPr lang="fa-IR" sz="2800" dirty="0">
                <a:solidFill>
                  <a:schemeClr val="tx1"/>
                </a:solidFill>
                <a:cs typeface="B Koodak" pitchFamily="2" charset="-78"/>
              </a:rPr>
              <a:t>پرستار </a:t>
            </a:r>
            <a:r>
              <a:rPr lang="en-US" sz="2800" dirty="0">
                <a:solidFill>
                  <a:schemeClr val="tx1"/>
                </a:solidFill>
                <a:cs typeface="B Koodak" pitchFamily="2" charset="-78"/>
              </a:rPr>
              <a:t>B</a:t>
            </a:r>
            <a:r>
              <a:rPr lang="fa-IR" sz="2800" dirty="0">
                <a:solidFill>
                  <a:schemeClr val="tx1"/>
                </a:solidFill>
                <a:cs typeface="B Koodak" pitchFamily="2" charset="-78"/>
              </a:rPr>
              <a:t>بدون سوال از بیمار برای سابقه حساسیت دارویی وبدون ارائه توضیح خاصی  به بیمار، دارو را تزریق می کند </a:t>
            </a:r>
          </a:p>
          <a:p>
            <a:pPr algn="just" rtl="1">
              <a:lnSpc>
                <a:spcPct val="200000"/>
              </a:lnSpc>
            </a:pPr>
            <a:r>
              <a:rPr lang="fa-IR" sz="2800" dirty="0">
                <a:solidFill>
                  <a:schemeClr val="tx1"/>
                </a:solidFill>
                <a:cs typeface="B Koodak" pitchFamily="2" charset="-78"/>
              </a:rPr>
              <a:t>بعد از </a:t>
            </a:r>
            <a:r>
              <a:rPr lang="fa-IR" sz="2800" dirty="0" smtClean="0">
                <a:solidFill>
                  <a:schemeClr val="tx1"/>
                </a:solidFill>
                <a:cs typeface="B Koodak" pitchFamily="2" charset="-78"/>
              </a:rPr>
              <a:t>تزریق، </a:t>
            </a:r>
            <a:r>
              <a:rPr lang="fa-IR" sz="2800" dirty="0">
                <a:solidFill>
                  <a:schemeClr val="tx1"/>
                </a:solidFill>
                <a:cs typeface="B Koodak" pitchFamily="2" charset="-78"/>
              </a:rPr>
              <a:t>بیمار دچار تنگی نفس </a:t>
            </a:r>
            <a:r>
              <a:rPr lang="fa-IR" sz="2800" dirty="0" smtClean="0">
                <a:solidFill>
                  <a:schemeClr val="tx1"/>
                </a:solidFill>
                <a:cs typeface="B Koodak" pitchFamily="2" charset="-78"/>
              </a:rPr>
              <a:t>میشود. </a:t>
            </a:r>
            <a:r>
              <a:rPr lang="fa-IR" sz="2800" dirty="0">
                <a:solidFill>
                  <a:schemeClr val="tx1"/>
                </a:solidFill>
                <a:cs typeface="B Koodak" pitchFamily="2" charset="-78"/>
              </a:rPr>
              <a:t>ابتدا به پزشک </a:t>
            </a:r>
            <a:r>
              <a:rPr lang="fa-IR" sz="2800" dirty="0" smtClean="0">
                <a:solidFill>
                  <a:schemeClr val="tx1"/>
                </a:solidFill>
                <a:cs typeface="B Koodak" pitchFamily="2" charset="-78"/>
              </a:rPr>
              <a:t>عمومی مستقر در بیمارستان </a:t>
            </a:r>
            <a:r>
              <a:rPr lang="fa-IR" sz="2800" dirty="0">
                <a:solidFill>
                  <a:schemeClr val="tx1"/>
                </a:solidFill>
                <a:cs typeface="B Koodak" pitchFamily="2" charset="-78"/>
              </a:rPr>
              <a:t>اطلاع داده </a:t>
            </a:r>
            <a:r>
              <a:rPr lang="fa-IR" sz="2800" dirty="0" smtClean="0">
                <a:solidFill>
                  <a:schemeClr val="tx1"/>
                </a:solidFill>
                <a:cs typeface="B Koodak" pitchFamily="2" charset="-78"/>
              </a:rPr>
              <a:t>شده و </a:t>
            </a:r>
            <a:r>
              <a:rPr lang="fa-IR" sz="2800" dirty="0">
                <a:solidFill>
                  <a:schemeClr val="tx1"/>
                </a:solidFill>
                <a:cs typeface="B Koodak" pitchFamily="2" charset="-78"/>
              </a:rPr>
              <a:t>سپس کد </a:t>
            </a:r>
            <a:r>
              <a:rPr lang="en-US" sz="2800" dirty="0">
                <a:solidFill>
                  <a:schemeClr val="tx1"/>
                </a:solidFill>
                <a:cs typeface="B Koodak" pitchFamily="2" charset="-78"/>
              </a:rPr>
              <a:t>CPR</a:t>
            </a:r>
            <a:r>
              <a:rPr lang="fa-IR" sz="2800" dirty="0">
                <a:solidFill>
                  <a:schemeClr val="tx1"/>
                </a:solidFill>
                <a:cs typeface="B Koodak" pitchFamily="2" charset="-78"/>
              </a:rPr>
              <a:t> اعلام </a:t>
            </a:r>
            <a:r>
              <a:rPr lang="fa-IR" sz="2800" dirty="0" smtClean="0">
                <a:solidFill>
                  <a:schemeClr val="tx1"/>
                </a:solidFill>
                <a:cs typeface="B Koodak" pitchFamily="2" charset="-78"/>
              </a:rPr>
              <a:t>می گردد .پس </a:t>
            </a:r>
            <a:r>
              <a:rPr lang="fa-IR" sz="2800" dirty="0">
                <a:solidFill>
                  <a:schemeClr val="tx1"/>
                </a:solidFill>
                <a:cs typeface="B Koodak" pitchFamily="2" charset="-78"/>
              </a:rPr>
              <a:t>از انجام عملیات احیاء </a:t>
            </a:r>
            <a:r>
              <a:rPr lang="fa-IR" sz="2800" dirty="0" smtClean="0">
                <a:solidFill>
                  <a:schemeClr val="tx1"/>
                </a:solidFill>
                <a:cs typeface="B Koodak" pitchFamily="2" charset="-78"/>
              </a:rPr>
              <a:t>بیمار با سطح هوشیاری پایین (</a:t>
            </a:r>
            <a:r>
              <a:rPr lang="en-US" sz="2800" dirty="0" smtClean="0">
                <a:solidFill>
                  <a:schemeClr val="tx1"/>
                </a:solidFill>
                <a:cs typeface="B Koodak" pitchFamily="2" charset="-78"/>
              </a:rPr>
              <a:t>(GCS:4-5</a:t>
            </a:r>
            <a:r>
              <a:rPr lang="fa-IR" sz="2800" dirty="0" smtClean="0">
                <a:solidFill>
                  <a:schemeClr val="tx1"/>
                </a:solidFill>
                <a:cs typeface="B Koodak" pitchFamily="2" charset="-78"/>
              </a:rPr>
              <a:t> به بخش </a:t>
            </a:r>
            <a:r>
              <a:rPr lang="en-US" sz="2800" dirty="0" smtClean="0">
                <a:solidFill>
                  <a:schemeClr val="tx1"/>
                </a:solidFill>
                <a:cs typeface="B Koodak" pitchFamily="2" charset="-78"/>
              </a:rPr>
              <a:t>ICU </a:t>
            </a:r>
            <a:r>
              <a:rPr lang="fa-IR" sz="2800" dirty="0" smtClean="0">
                <a:solidFill>
                  <a:schemeClr val="tx1"/>
                </a:solidFill>
                <a:cs typeface="B Koodak" pitchFamily="2" charset="-78"/>
              </a:rPr>
              <a:t> </a:t>
            </a:r>
            <a:r>
              <a:rPr lang="fa-IR" sz="2800" dirty="0">
                <a:solidFill>
                  <a:schemeClr val="tx1"/>
                </a:solidFill>
                <a:cs typeface="B Koodak" pitchFamily="2" charset="-78"/>
              </a:rPr>
              <a:t>منتقل </a:t>
            </a:r>
            <a:r>
              <a:rPr lang="fa-IR" sz="2800" dirty="0" smtClean="0">
                <a:solidFill>
                  <a:schemeClr val="tx1"/>
                </a:solidFill>
                <a:cs typeface="B Koodak" pitchFamily="2" charset="-78"/>
              </a:rPr>
              <a:t>می شود. </a:t>
            </a:r>
            <a:endParaRPr lang="fa-IR" sz="2800" dirty="0">
              <a:solidFill>
                <a:schemeClr val="tx1"/>
              </a:solidFill>
              <a:cs typeface="B Koodak" pitchFamily="2" charset="-78"/>
            </a:endParaRPr>
          </a:p>
          <a:p>
            <a:pPr algn="just" rtl="1">
              <a:lnSpc>
                <a:spcPct val="200000"/>
              </a:lnSpc>
            </a:pPr>
            <a:endParaRPr lang="en-US" sz="2400" dirty="0">
              <a:solidFill>
                <a:schemeClr val="tx1"/>
              </a:solidFill>
              <a:cs typeface="B Koodak" pitchFamily="2" charset="-78"/>
            </a:endParaRPr>
          </a:p>
        </p:txBody>
      </p:sp>
      <p:sp>
        <p:nvSpPr>
          <p:cNvPr id="4" name="Title 1"/>
          <p:cNvSpPr>
            <a:spLocks noGrp="1"/>
          </p:cNvSpPr>
          <p:nvPr>
            <p:ph type="title"/>
          </p:nvPr>
        </p:nvSpPr>
        <p:spPr>
          <a:xfrm>
            <a:off x="597090" y="248210"/>
            <a:ext cx="8911687" cy="836023"/>
          </a:xfrm>
        </p:spPr>
        <p:txBody>
          <a:bodyPr>
            <a:normAutofit/>
          </a:bodyPr>
          <a:lstStyle/>
          <a:p>
            <a:pPr algn="ctr"/>
            <a:r>
              <a:rPr lang="fa-IR" sz="2800" dirty="0" smtClean="0">
                <a:latin typeface="B Nazanin "/>
                <a:cs typeface="B Titr" pitchFamily="2" charset="-78"/>
              </a:rPr>
              <a:t>ایست قلبی خانم 39 ساله بعلت  حساسیت دارویی</a:t>
            </a:r>
            <a:endParaRPr lang="en-US" sz="2800" dirty="0">
              <a:latin typeface="B Nazanin "/>
              <a:cs typeface="B Titr" pitchFamily="2" charset="-78"/>
            </a:endParaRPr>
          </a:p>
        </p:txBody>
      </p:sp>
      <p:sp>
        <p:nvSpPr>
          <p:cNvPr id="5" name="Slide Number Placeholder 4"/>
          <p:cNvSpPr>
            <a:spLocks noGrp="1"/>
          </p:cNvSpPr>
          <p:nvPr>
            <p:ph type="sldNum" sz="quarter" idx="12"/>
          </p:nvPr>
        </p:nvSpPr>
        <p:spPr/>
        <p:txBody>
          <a:bodyPr/>
          <a:lstStyle/>
          <a:p>
            <a:fld id="{96CA59DA-CF71-432A-A6E8-A0CAE3BE4EB4}" type="slidenum">
              <a:rPr lang="fa-IR" smtClean="0"/>
              <a:pPr/>
              <a:t>4</a:t>
            </a:fld>
            <a:endParaRPr lang="fa-IR"/>
          </a:p>
        </p:txBody>
      </p:sp>
    </p:spTree>
    <p:extLst>
      <p:ext uri="{BB962C8B-B14F-4D97-AF65-F5344CB8AC3E}">
        <p14:creationId xmlns:p14="http://schemas.microsoft.com/office/powerpoint/2010/main" val="2134699725"/>
      </p:ext>
    </p:extLst>
  </p:cSld>
  <p:clrMapOvr>
    <a:masterClrMapping/>
  </p:clrMapOvr>
  <p:transition spd="slow">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9006"/>
            <a:ext cx="9522823" cy="927463"/>
          </a:xfrm>
        </p:spPr>
        <p:txBody>
          <a:bodyPr>
            <a:normAutofit/>
          </a:bodyPr>
          <a:lstStyle/>
          <a:p>
            <a:pPr algn="ctr"/>
            <a:r>
              <a:rPr lang="fa-IR" sz="2800" dirty="0" smtClean="0">
                <a:latin typeface="B Nazanin "/>
                <a:cs typeface="B Titr" pitchFamily="2" charset="-78"/>
              </a:rPr>
              <a:t>ایست قلبی خانم 39 ساله بعلت  حساسیت دارویی</a:t>
            </a:r>
            <a:endParaRPr lang="en-US" sz="2800" dirty="0"/>
          </a:p>
        </p:txBody>
      </p:sp>
      <p:sp>
        <p:nvSpPr>
          <p:cNvPr id="3" name="Content Placeholder 2"/>
          <p:cNvSpPr>
            <a:spLocks noGrp="1"/>
          </p:cNvSpPr>
          <p:nvPr>
            <p:ph idx="1"/>
          </p:nvPr>
        </p:nvSpPr>
        <p:spPr>
          <a:xfrm>
            <a:off x="496390" y="1933303"/>
            <a:ext cx="10332720" cy="3448595"/>
          </a:xfrm>
        </p:spPr>
        <p:txBody>
          <a:bodyPr>
            <a:noAutofit/>
          </a:bodyPr>
          <a:lstStyle/>
          <a:p>
            <a:pPr lvl="1" algn="justLow" rtl="1">
              <a:lnSpc>
                <a:spcPct val="200000"/>
              </a:lnSpc>
            </a:pPr>
            <a:r>
              <a:rPr lang="fa-IR" sz="2400" dirty="0" smtClean="0">
                <a:solidFill>
                  <a:schemeClr val="tx1"/>
                </a:solidFill>
                <a:cs typeface="B Koodak" pitchFamily="2" charset="-78"/>
              </a:rPr>
              <a:t>بیمار پس از دو ماه بستری در بخش</a:t>
            </a:r>
            <a:r>
              <a:rPr lang="en-US" sz="2400" dirty="0" smtClean="0">
                <a:solidFill>
                  <a:schemeClr val="tx1"/>
                </a:solidFill>
                <a:cs typeface="B Koodak" pitchFamily="2" charset="-78"/>
              </a:rPr>
              <a:t>ICU</a:t>
            </a:r>
            <a:r>
              <a:rPr lang="fa-IR" sz="2400" dirty="0" smtClean="0">
                <a:solidFill>
                  <a:schemeClr val="tx1"/>
                </a:solidFill>
                <a:cs typeface="B Koodak" pitchFamily="2" charset="-78"/>
              </a:rPr>
              <a:t>درحالیکه  قادر به تکلم نبوده واطرافیان خود را بخوبی نمی شناخت از بیمارستان ترخیص شد و طبق پیگیری های بعدی در حال حاضر پس از گذشت 6 ماه  وضعیت بیمار رو به بهبود است و</a:t>
            </a:r>
            <a:r>
              <a:rPr lang="fa-IR" sz="2400" dirty="0">
                <a:solidFill>
                  <a:schemeClr val="tx1"/>
                </a:solidFill>
                <a:cs typeface="B Koodak" pitchFamily="2" charset="-78"/>
              </a:rPr>
              <a:t> </a:t>
            </a:r>
            <a:r>
              <a:rPr lang="fa-IR" sz="2400" dirty="0" smtClean="0">
                <a:solidFill>
                  <a:schemeClr val="tx1"/>
                </a:solidFill>
                <a:cs typeface="B Koodak" pitchFamily="2" charset="-78"/>
              </a:rPr>
              <a:t>با انجام توانبخشی قادر به تکلم وراه رفتن می باشد .</a:t>
            </a:r>
          </a:p>
          <a:p>
            <a:pPr lvl="1" algn="ctr" rtl="1">
              <a:lnSpc>
                <a:spcPct val="200000"/>
              </a:lnSpc>
            </a:pPr>
            <a:r>
              <a:rPr lang="fa-IR" sz="2400" dirty="0" smtClean="0">
                <a:solidFill>
                  <a:schemeClr val="tx1"/>
                </a:solidFill>
                <a:cs typeface="B Koodak" pitchFamily="2" charset="-78"/>
              </a:rPr>
              <a:t>(بیمار مذکور از اقوام رییس بیمارستان نیز می باشد!)</a:t>
            </a:r>
            <a:endParaRPr lang="en-US" sz="2400" dirty="0">
              <a:solidFill>
                <a:schemeClr val="tx1"/>
              </a:solidFill>
              <a:cs typeface="B Koodak" pitchFamily="2" charset="-78"/>
            </a:endParaRPr>
          </a:p>
        </p:txBody>
      </p:sp>
      <p:sp>
        <p:nvSpPr>
          <p:cNvPr id="4" name="Slide Number Placeholder 3"/>
          <p:cNvSpPr>
            <a:spLocks noGrp="1"/>
          </p:cNvSpPr>
          <p:nvPr>
            <p:ph type="sldNum" sz="quarter" idx="12"/>
          </p:nvPr>
        </p:nvSpPr>
        <p:spPr/>
        <p:txBody>
          <a:bodyPr/>
          <a:lstStyle/>
          <a:p>
            <a:fld id="{96CA59DA-CF71-432A-A6E8-A0CAE3BE4EB4}" type="slidenum">
              <a:rPr lang="fa-IR" smtClean="0"/>
              <a:pPr/>
              <a:t>5</a:t>
            </a:fld>
            <a:endParaRPr lang="fa-IR"/>
          </a:p>
        </p:txBody>
      </p:sp>
      <p:sp>
        <p:nvSpPr>
          <p:cNvPr id="7" name="Lightning Bolt 6"/>
          <p:cNvSpPr/>
          <p:nvPr/>
        </p:nvSpPr>
        <p:spPr>
          <a:xfrm flipH="1">
            <a:off x="8429297" y="4183118"/>
            <a:ext cx="693683" cy="704192"/>
          </a:xfrm>
          <a:prstGeom prst="lightningBolt">
            <a:avLst/>
          </a:prstGeom>
          <a:scene3d>
            <a:camera prst="orthographicFront">
              <a:rot lat="0" lon="0" rev="0"/>
            </a:camera>
            <a:lightRig rig="threePt" dir="t"/>
          </a:scene3d>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ransition spd="slow">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691" y="210469"/>
            <a:ext cx="8911687" cy="878119"/>
          </a:xfrm>
        </p:spPr>
        <p:txBody>
          <a:bodyPr vert="horz" lIns="91440" tIns="45720" rIns="91440" bIns="45720" rtlCol="0" anchor="ctr">
            <a:normAutofit/>
          </a:bodyPr>
          <a:lstStyle/>
          <a:p>
            <a:pPr algn="ctr"/>
            <a:r>
              <a:rPr lang="fa-IR" sz="2800" dirty="0" smtClean="0">
                <a:latin typeface="B Nazanin "/>
                <a:cs typeface="B Titr" pitchFamily="2" charset="-78"/>
              </a:rPr>
              <a:t>دلا</a:t>
            </a:r>
            <a:r>
              <a:rPr lang="fa-IR" sz="2800" dirty="0">
                <a:latin typeface="B Nazanin "/>
                <a:cs typeface="B Titr" pitchFamily="2" charset="-78"/>
              </a:rPr>
              <a:t>ی</a:t>
            </a:r>
            <a:r>
              <a:rPr lang="fa-IR" sz="2800" dirty="0" smtClean="0">
                <a:latin typeface="B Nazanin "/>
                <a:cs typeface="B Titr" pitchFamily="2" charset="-78"/>
              </a:rPr>
              <a:t>ل </a:t>
            </a:r>
            <a:r>
              <a:rPr lang="fa-IR" sz="2800" dirty="0">
                <a:latin typeface="B Nazanin "/>
                <a:cs typeface="B Titr" pitchFamily="2" charset="-78"/>
              </a:rPr>
              <a:t>انجام خطا</a:t>
            </a:r>
            <a:endParaRPr lang="en-US" sz="2800" dirty="0">
              <a:latin typeface="B Nazanin "/>
              <a:cs typeface="B Titr" pitchFamily="2" charset="-78"/>
            </a:endParaRPr>
          </a:p>
        </p:txBody>
      </p:sp>
      <p:sp>
        <p:nvSpPr>
          <p:cNvPr id="3" name="Content Placeholder 2"/>
          <p:cNvSpPr>
            <a:spLocks noGrp="1"/>
          </p:cNvSpPr>
          <p:nvPr>
            <p:ph idx="1"/>
          </p:nvPr>
        </p:nvSpPr>
        <p:spPr>
          <a:xfrm>
            <a:off x="809897" y="1761902"/>
            <a:ext cx="9575074" cy="4168635"/>
          </a:xfrm>
        </p:spPr>
        <p:txBody>
          <a:bodyPr vert="horz" lIns="91440" tIns="45720" rIns="91440" bIns="45720" rtlCol="0">
            <a:normAutofit/>
          </a:bodyPr>
          <a:lstStyle/>
          <a:p>
            <a:pPr algn="just" rtl="1">
              <a:lnSpc>
                <a:spcPct val="180000"/>
              </a:lnSpc>
              <a:buClr>
                <a:schemeClr val="accent1"/>
              </a:buClr>
              <a:buFont typeface="Wingdings" pitchFamily="2" charset="2"/>
              <a:buChar char="v"/>
            </a:pPr>
            <a:r>
              <a:rPr lang="fa-IR" sz="2000" dirty="0" smtClean="0">
                <a:solidFill>
                  <a:schemeClr val="tx1"/>
                </a:solidFill>
                <a:cs typeface="B Koodak" pitchFamily="2" charset="-78"/>
              </a:rPr>
              <a:t>عدم </a:t>
            </a:r>
            <a:r>
              <a:rPr lang="fa-IR" sz="2000" dirty="0">
                <a:solidFill>
                  <a:schemeClr val="tx1"/>
                </a:solidFill>
                <a:cs typeface="B Koodak" pitchFamily="2" charset="-78"/>
              </a:rPr>
              <a:t>الصاق دستبند قرمز به دست بیمار با وجود حساسیت دارویی شناخته شده</a:t>
            </a:r>
          </a:p>
          <a:p>
            <a:pPr algn="just" rtl="1">
              <a:lnSpc>
                <a:spcPct val="180000"/>
              </a:lnSpc>
              <a:buClr>
                <a:schemeClr val="accent1"/>
              </a:buClr>
              <a:buFont typeface="Wingdings" pitchFamily="2" charset="2"/>
              <a:buChar char="v"/>
            </a:pPr>
            <a:r>
              <a:rPr lang="fa-IR" sz="2000" dirty="0">
                <a:solidFill>
                  <a:schemeClr val="tx1"/>
                </a:solidFill>
                <a:cs typeface="B Koodak" pitchFamily="2" charset="-78"/>
              </a:rPr>
              <a:t>عدم ثبت حساسیت دارویی بیمار </a:t>
            </a:r>
          </a:p>
          <a:p>
            <a:pPr algn="just" rtl="1">
              <a:lnSpc>
                <a:spcPct val="180000"/>
              </a:lnSpc>
              <a:buClr>
                <a:schemeClr val="accent1"/>
              </a:buClr>
              <a:buFont typeface="Wingdings" pitchFamily="2" charset="2"/>
              <a:buChar char="v"/>
            </a:pPr>
            <a:r>
              <a:rPr lang="fa-IR" sz="2000" dirty="0">
                <a:solidFill>
                  <a:schemeClr val="tx1"/>
                </a:solidFill>
                <a:cs typeface="B Koodak" pitchFamily="2" charset="-78"/>
              </a:rPr>
              <a:t>عدم ارتباط صحیح پرسنل </a:t>
            </a:r>
            <a:r>
              <a:rPr lang="fa-IR" sz="2000" dirty="0" smtClean="0">
                <a:solidFill>
                  <a:schemeClr val="tx1"/>
                </a:solidFill>
                <a:cs typeface="B Koodak" pitchFamily="2" charset="-78"/>
              </a:rPr>
              <a:t>درمانی با یکدیگر </a:t>
            </a:r>
            <a:endParaRPr lang="fa-IR" sz="2000" dirty="0">
              <a:solidFill>
                <a:schemeClr val="tx1"/>
              </a:solidFill>
              <a:cs typeface="B Koodak" pitchFamily="2" charset="-78"/>
            </a:endParaRPr>
          </a:p>
          <a:p>
            <a:pPr algn="just" rtl="1">
              <a:lnSpc>
                <a:spcPct val="180000"/>
              </a:lnSpc>
              <a:buClr>
                <a:schemeClr val="accent1"/>
              </a:buClr>
              <a:buFont typeface="Wingdings" pitchFamily="2" charset="2"/>
              <a:buChar char="v"/>
            </a:pPr>
            <a:r>
              <a:rPr lang="fa-IR" sz="2000" dirty="0" smtClean="0">
                <a:solidFill>
                  <a:schemeClr val="tx1"/>
                </a:solidFill>
                <a:cs typeface="B Koodak" pitchFamily="2" charset="-78"/>
              </a:rPr>
              <a:t>عدم اجرای  قانون  7 راه صحیح دارودهی</a:t>
            </a:r>
            <a:endParaRPr lang="fa-IR" sz="2000" dirty="0">
              <a:solidFill>
                <a:schemeClr val="tx1"/>
              </a:solidFill>
              <a:cs typeface="B Koodak" pitchFamily="2" charset="-78"/>
            </a:endParaRPr>
          </a:p>
          <a:p>
            <a:pPr algn="just" rtl="1">
              <a:lnSpc>
                <a:spcPct val="180000"/>
              </a:lnSpc>
              <a:buClr>
                <a:schemeClr val="accent1"/>
              </a:buClr>
              <a:buFont typeface="Wingdings" pitchFamily="2" charset="2"/>
              <a:buChar char="v"/>
            </a:pPr>
            <a:r>
              <a:rPr lang="fa-IR" sz="2000" dirty="0">
                <a:solidFill>
                  <a:schemeClr val="tx1"/>
                </a:solidFill>
                <a:cs typeface="B Koodak" pitchFamily="2" charset="-78"/>
              </a:rPr>
              <a:t>عدم ارتباط صحیح پرستار با بیمار </a:t>
            </a:r>
          </a:p>
          <a:p>
            <a:pPr algn="just" rtl="1">
              <a:lnSpc>
                <a:spcPct val="180000"/>
              </a:lnSpc>
              <a:buClr>
                <a:schemeClr val="accent1"/>
              </a:buClr>
              <a:buFont typeface="Wingdings" pitchFamily="2" charset="2"/>
              <a:buChar char="v"/>
            </a:pPr>
            <a:endParaRPr lang="en-US" sz="2000" dirty="0">
              <a:solidFill>
                <a:schemeClr val="tx1"/>
              </a:solidFill>
              <a:cs typeface="B Koodak" pitchFamily="2" charset="-78"/>
            </a:endParaRPr>
          </a:p>
        </p:txBody>
      </p:sp>
      <p:sp>
        <p:nvSpPr>
          <p:cNvPr id="4" name="Slide Number Placeholder 3"/>
          <p:cNvSpPr>
            <a:spLocks noGrp="1"/>
          </p:cNvSpPr>
          <p:nvPr>
            <p:ph type="sldNum" sz="quarter" idx="12"/>
          </p:nvPr>
        </p:nvSpPr>
        <p:spPr/>
        <p:txBody>
          <a:bodyPr/>
          <a:lstStyle/>
          <a:p>
            <a:fld id="{96CA59DA-CF71-432A-A6E8-A0CAE3BE4EB4}" type="slidenum">
              <a:rPr lang="fa-IR" smtClean="0"/>
              <a:pPr/>
              <a:t>6</a:t>
            </a:fld>
            <a:endParaRPr lang="fa-IR"/>
          </a:p>
        </p:txBody>
      </p:sp>
    </p:spTree>
  </p:cSld>
  <p:clrMapOvr>
    <a:masterClrMapping/>
  </p:clrMapOvr>
  <p:transition spd="slow">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1672" y="195942"/>
            <a:ext cx="7559629" cy="1084216"/>
          </a:xfrm>
        </p:spPr>
        <p:txBody>
          <a:bodyPr>
            <a:normAutofit/>
          </a:bodyPr>
          <a:lstStyle/>
          <a:p>
            <a:pPr algn="ctr" rtl="1"/>
            <a:r>
              <a:rPr lang="fa-IR" sz="4000" b="1" dirty="0" smtClean="0">
                <a:cs typeface="2  Titr" pitchFamily="2" charset="-78"/>
              </a:rPr>
              <a:t>راهکارهای اصلاحی </a:t>
            </a:r>
            <a:endParaRPr lang="en-US" sz="4000" b="1" dirty="0" smtClean="0">
              <a:cs typeface="2  Titr" pitchFamily="2" charset="-78"/>
            </a:endParaRPr>
          </a:p>
        </p:txBody>
      </p:sp>
      <p:sp>
        <p:nvSpPr>
          <p:cNvPr id="3" name="Content Placeholder 2"/>
          <p:cNvSpPr>
            <a:spLocks noGrp="1"/>
          </p:cNvSpPr>
          <p:nvPr>
            <p:ph idx="1"/>
          </p:nvPr>
        </p:nvSpPr>
        <p:spPr>
          <a:xfrm>
            <a:off x="731520" y="1565167"/>
            <a:ext cx="9483634" cy="4554187"/>
          </a:xfrm>
        </p:spPr>
        <p:txBody>
          <a:bodyPr vert="horz" lIns="91440" tIns="45720" rIns="91440" bIns="45720" rtlCol="0">
            <a:normAutofit/>
          </a:bodyPr>
          <a:lstStyle/>
          <a:p>
            <a:pPr algn="just" rtl="1">
              <a:lnSpc>
                <a:spcPct val="180000"/>
              </a:lnSpc>
              <a:buClr>
                <a:schemeClr val="tx2">
                  <a:lumMod val="40000"/>
                  <a:lumOff val="60000"/>
                </a:schemeClr>
              </a:buClr>
              <a:buFont typeface="Wingdings" pitchFamily="2" charset="2"/>
              <a:buChar char="v"/>
            </a:pPr>
            <a:r>
              <a:rPr lang="ar-SA" sz="2000" dirty="0">
                <a:solidFill>
                  <a:schemeClr val="tx1"/>
                </a:solidFill>
                <a:cs typeface="B Koodak" pitchFamily="2" charset="-78"/>
              </a:rPr>
              <a:t>ضرورت ارزیابی اولیه صحیح</a:t>
            </a:r>
            <a:r>
              <a:rPr lang="fa-IR" sz="2000" dirty="0">
                <a:solidFill>
                  <a:schemeClr val="tx1"/>
                </a:solidFill>
                <a:cs typeface="B Koodak" pitchFamily="2" charset="-78"/>
              </a:rPr>
              <a:t> بیمار </a:t>
            </a:r>
            <a:r>
              <a:rPr lang="ar-SA" sz="2000" dirty="0">
                <a:solidFill>
                  <a:schemeClr val="tx1"/>
                </a:solidFill>
                <a:cs typeface="B Koodak" pitchFamily="2" charset="-78"/>
              </a:rPr>
              <a:t>توسط پزشک </a:t>
            </a:r>
            <a:r>
              <a:rPr lang="fa-IR" sz="2000" dirty="0">
                <a:solidFill>
                  <a:schemeClr val="tx1"/>
                </a:solidFill>
                <a:cs typeface="B Koodak" pitchFamily="2" charset="-78"/>
              </a:rPr>
              <a:t> واخذ  شرح حال کامل بالینی</a:t>
            </a:r>
            <a:endParaRPr lang="en-US" sz="2000" dirty="0">
              <a:solidFill>
                <a:schemeClr val="tx1"/>
              </a:solidFill>
              <a:cs typeface="B Koodak" pitchFamily="2" charset="-78"/>
            </a:endParaRPr>
          </a:p>
          <a:p>
            <a:pPr algn="just" rtl="1">
              <a:lnSpc>
                <a:spcPct val="180000"/>
              </a:lnSpc>
              <a:buClr>
                <a:schemeClr val="tx2">
                  <a:lumMod val="40000"/>
                  <a:lumOff val="60000"/>
                </a:schemeClr>
              </a:buClr>
              <a:buFont typeface="Wingdings" pitchFamily="2" charset="2"/>
              <a:buChar char="v"/>
            </a:pPr>
            <a:r>
              <a:rPr lang="ar-SA" sz="2000" dirty="0">
                <a:solidFill>
                  <a:schemeClr val="tx1"/>
                </a:solidFill>
                <a:cs typeface="B Koodak" pitchFamily="2" charset="-78"/>
              </a:rPr>
              <a:t>ضرورت ارزیابی اولیه صحیح توسط پرستار همراه با </a:t>
            </a:r>
            <a:r>
              <a:rPr lang="fa-IR" sz="2000" dirty="0">
                <a:solidFill>
                  <a:schemeClr val="tx1"/>
                </a:solidFill>
                <a:cs typeface="B Koodak" pitchFamily="2" charset="-78"/>
              </a:rPr>
              <a:t>ثبت </a:t>
            </a:r>
            <a:r>
              <a:rPr lang="ar-SA" sz="2000" dirty="0">
                <a:solidFill>
                  <a:schemeClr val="tx1"/>
                </a:solidFill>
                <a:cs typeface="B Koodak" pitchFamily="2" charset="-78"/>
              </a:rPr>
              <a:t>تشخیصهای پرستاری </a:t>
            </a:r>
            <a:endParaRPr lang="en-US" sz="2000" dirty="0">
              <a:solidFill>
                <a:schemeClr val="tx1"/>
              </a:solidFill>
              <a:cs typeface="B Koodak" pitchFamily="2" charset="-78"/>
            </a:endParaRPr>
          </a:p>
          <a:p>
            <a:pPr algn="just" rtl="1">
              <a:lnSpc>
                <a:spcPct val="180000"/>
              </a:lnSpc>
              <a:buClr>
                <a:schemeClr val="tx2">
                  <a:lumMod val="40000"/>
                  <a:lumOff val="60000"/>
                </a:schemeClr>
              </a:buClr>
              <a:buFont typeface="Wingdings" pitchFamily="2" charset="2"/>
              <a:buChar char="v"/>
            </a:pPr>
            <a:r>
              <a:rPr lang="fa-IR" sz="2000" dirty="0">
                <a:solidFill>
                  <a:schemeClr val="tx1"/>
                </a:solidFill>
                <a:cs typeface="B Koodak" pitchFamily="2" charset="-78"/>
              </a:rPr>
              <a:t> رعایت دستورالعمل شناسایی صحیح بیمار والصاق دستبند قرمز در موارد حساسیت شناخته شده </a:t>
            </a:r>
          </a:p>
          <a:p>
            <a:pPr algn="just" rtl="1">
              <a:lnSpc>
                <a:spcPct val="180000"/>
              </a:lnSpc>
              <a:buClr>
                <a:schemeClr val="tx2">
                  <a:lumMod val="40000"/>
                  <a:lumOff val="60000"/>
                </a:schemeClr>
              </a:buClr>
              <a:buFont typeface="Wingdings" pitchFamily="2" charset="2"/>
              <a:buChar char="v"/>
            </a:pPr>
            <a:r>
              <a:rPr lang="fa-IR" sz="2000" dirty="0">
                <a:solidFill>
                  <a:schemeClr val="tx1"/>
                </a:solidFill>
                <a:cs typeface="B Koodak" pitchFamily="2" charset="-78"/>
              </a:rPr>
              <a:t>ثبت  حساسیت دارویی در گزارش پرستاری ودر کاردکس دارویی بیمار </a:t>
            </a:r>
            <a:endParaRPr lang="en-US" sz="2000" dirty="0">
              <a:solidFill>
                <a:schemeClr val="tx1"/>
              </a:solidFill>
              <a:cs typeface="B Koodak" pitchFamily="2" charset="-78"/>
            </a:endParaRPr>
          </a:p>
          <a:p>
            <a:pPr algn="just" rtl="1">
              <a:lnSpc>
                <a:spcPct val="180000"/>
              </a:lnSpc>
              <a:buClr>
                <a:schemeClr val="tx2">
                  <a:lumMod val="40000"/>
                  <a:lumOff val="60000"/>
                </a:schemeClr>
              </a:buClr>
              <a:buFont typeface="Wingdings" pitchFamily="2" charset="2"/>
              <a:buChar char="v"/>
            </a:pPr>
            <a:r>
              <a:rPr lang="ar-SA" sz="2000" dirty="0">
                <a:solidFill>
                  <a:schemeClr val="tx1"/>
                </a:solidFill>
                <a:cs typeface="B Koodak" pitchFamily="2" charset="-78"/>
              </a:rPr>
              <a:t>ارتباط </a:t>
            </a:r>
            <a:r>
              <a:rPr lang="fa-IR" sz="2000" dirty="0">
                <a:solidFill>
                  <a:schemeClr val="tx1"/>
                </a:solidFill>
                <a:cs typeface="B Koodak" pitchFamily="2" charset="-78"/>
              </a:rPr>
              <a:t>کافی </a:t>
            </a:r>
            <a:r>
              <a:rPr lang="ar-SA" sz="2000" dirty="0">
                <a:solidFill>
                  <a:schemeClr val="tx1"/>
                </a:solidFill>
                <a:cs typeface="B Koodak" pitchFamily="2" charset="-78"/>
              </a:rPr>
              <a:t>پرسنل درمانی با بیمار </a:t>
            </a:r>
            <a:r>
              <a:rPr lang="fa-IR" sz="2000" dirty="0">
                <a:solidFill>
                  <a:schemeClr val="tx1"/>
                </a:solidFill>
                <a:cs typeface="B Koodak" pitchFamily="2" charset="-78"/>
              </a:rPr>
              <a:t>و بیان توضیحات پروسیجرهای درمانی  </a:t>
            </a:r>
          </a:p>
          <a:p>
            <a:pPr algn="just" rtl="1">
              <a:lnSpc>
                <a:spcPct val="180000"/>
              </a:lnSpc>
              <a:buClr>
                <a:schemeClr val="tx2">
                  <a:lumMod val="40000"/>
                  <a:lumOff val="60000"/>
                </a:schemeClr>
              </a:buClr>
              <a:buFont typeface="Wingdings" pitchFamily="2" charset="2"/>
              <a:buChar char="v"/>
            </a:pPr>
            <a:r>
              <a:rPr lang="fa-IR" sz="2000" dirty="0">
                <a:solidFill>
                  <a:schemeClr val="tx1"/>
                </a:solidFill>
                <a:cs typeface="B Koodak" pitchFamily="2" charset="-78"/>
              </a:rPr>
              <a:t>رعایت قانون  </a:t>
            </a:r>
            <a:r>
              <a:rPr lang="fa-IR" sz="2000" dirty="0" smtClean="0">
                <a:solidFill>
                  <a:schemeClr val="tx1"/>
                </a:solidFill>
                <a:cs typeface="B Koodak" pitchFamily="2" charset="-78"/>
              </a:rPr>
              <a:t>7 </a:t>
            </a:r>
            <a:r>
              <a:rPr lang="fa-IR" sz="2000" dirty="0">
                <a:solidFill>
                  <a:schemeClr val="tx1"/>
                </a:solidFill>
                <a:cs typeface="B Koodak" pitchFamily="2" charset="-78"/>
              </a:rPr>
              <a:t>راه صحیح دارودهی </a:t>
            </a:r>
            <a:endParaRPr lang="fa-IR" sz="2000" dirty="0" smtClean="0">
              <a:solidFill>
                <a:schemeClr val="tx1"/>
              </a:solidFill>
              <a:cs typeface="B Koodak" pitchFamily="2" charset="-78"/>
            </a:endParaRPr>
          </a:p>
          <a:p>
            <a:pPr algn="just" rtl="1">
              <a:lnSpc>
                <a:spcPct val="180000"/>
              </a:lnSpc>
              <a:buClr>
                <a:schemeClr val="tx2">
                  <a:lumMod val="40000"/>
                  <a:lumOff val="60000"/>
                </a:schemeClr>
              </a:buClr>
              <a:buFont typeface="Wingdings" pitchFamily="2" charset="2"/>
              <a:buChar char="v"/>
            </a:pPr>
            <a:r>
              <a:rPr lang="fa-IR" sz="2000" dirty="0" smtClean="0">
                <a:solidFill>
                  <a:schemeClr val="tx1"/>
                </a:solidFill>
                <a:cs typeface="B Koodak" pitchFamily="2" charset="-78"/>
              </a:rPr>
              <a:t>پذیرش بیمار در اورژانس به جای درمانگاه</a:t>
            </a:r>
          </a:p>
          <a:p>
            <a:pPr algn="just" rtl="1">
              <a:lnSpc>
                <a:spcPct val="180000"/>
              </a:lnSpc>
            </a:pPr>
            <a:endParaRPr lang="en-US" sz="2000" dirty="0">
              <a:solidFill>
                <a:schemeClr val="tx1"/>
              </a:solidFill>
              <a:cs typeface="B Koodak" pitchFamily="2" charset="-78"/>
            </a:endParaRPr>
          </a:p>
        </p:txBody>
      </p:sp>
      <p:sp>
        <p:nvSpPr>
          <p:cNvPr id="5" name="Slide Number Placeholder 4"/>
          <p:cNvSpPr>
            <a:spLocks noGrp="1"/>
          </p:cNvSpPr>
          <p:nvPr>
            <p:ph type="sldNum" sz="quarter" idx="12"/>
          </p:nvPr>
        </p:nvSpPr>
        <p:spPr/>
        <p:txBody>
          <a:bodyPr/>
          <a:lstStyle/>
          <a:p>
            <a:fld id="{96CA59DA-CF71-432A-A6E8-A0CAE3BE4EB4}" type="slidenum">
              <a:rPr lang="fa-IR" smtClean="0"/>
              <a:pPr/>
              <a:t>7</a:t>
            </a:fld>
            <a:endParaRPr lang="fa-IR"/>
          </a:p>
        </p:txBody>
      </p:sp>
    </p:spTree>
    <p:extLst>
      <p:ext uri="{BB962C8B-B14F-4D97-AF65-F5344CB8AC3E}">
        <p14:creationId xmlns:p14="http://schemas.microsoft.com/office/powerpoint/2010/main" val="1132944948"/>
      </p:ext>
    </p:extLst>
  </p:cSld>
  <p:clrMapOvr>
    <a:masterClrMapping/>
  </p:clrMapOvr>
  <p:transition spd="slow">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61257"/>
            <a:ext cx="9522823" cy="875212"/>
          </a:xfrm>
        </p:spPr>
        <p:txBody>
          <a:bodyPr>
            <a:normAutofit/>
          </a:bodyPr>
          <a:lstStyle/>
          <a:p>
            <a:pPr algn="ctr" rtl="1">
              <a:lnSpc>
                <a:spcPct val="150000"/>
              </a:lnSpc>
            </a:pPr>
            <a:r>
              <a:rPr lang="fa-IR" sz="3200" dirty="0" smtClean="0">
                <a:cs typeface="B Titr" pitchFamily="2" charset="-78"/>
              </a:rPr>
              <a:t>سنجه اعتبار بخشی مرتبط با وقوع خطا</a:t>
            </a:r>
            <a:endParaRPr lang="en-US" sz="3200" dirty="0"/>
          </a:p>
        </p:txBody>
      </p:sp>
      <p:sp>
        <p:nvSpPr>
          <p:cNvPr id="3" name="Content Placeholder 2"/>
          <p:cNvSpPr>
            <a:spLocks noGrp="1"/>
          </p:cNvSpPr>
          <p:nvPr>
            <p:ph idx="1"/>
          </p:nvPr>
        </p:nvSpPr>
        <p:spPr>
          <a:xfrm>
            <a:off x="548640" y="1998618"/>
            <a:ext cx="10189029" cy="3382963"/>
          </a:xfrm>
        </p:spPr>
        <p:txBody>
          <a:bodyPr/>
          <a:lstStyle/>
          <a:p>
            <a:pPr lvl="1" algn="ctr">
              <a:lnSpc>
                <a:spcPct val="200000"/>
              </a:lnSpc>
            </a:pPr>
            <a:r>
              <a:rPr lang="fa-IR" sz="2800" dirty="0" smtClean="0">
                <a:cs typeface="B Titr" pitchFamily="2" charset="-78"/>
              </a:rPr>
              <a:t>ب</a:t>
            </a:r>
            <a:r>
              <a:rPr lang="fa-IR" sz="2800" b="1" dirty="0" smtClean="0">
                <a:cs typeface="B Titr" pitchFamily="2" charset="-78"/>
              </a:rPr>
              <a:t>- 1 - 1 - 1 * قبل از انجام هرگونه اقدام تشخیصی/درمانی، شناسایی بیماران حداقل با دو شناسه و توجه نمودن به رنگ دستبند به صورت فعال انجام میشود</a:t>
            </a:r>
            <a:r>
              <a:rPr lang="fa-IR" b="1" dirty="0" smtClean="0">
                <a:cs typeface="B Titr" pitchFamily="2" charset="-78"/>
              </a:rPr>
              <a:t>.</a:t>
            </a:r>
            <a:endParaRPr lang="en-US" dirty="0"/>
          </a:p>
        </p:txBody>
      </p:sp>
      <p:sp>
        <p:nvSpPr>
          <p:cNvPr id="4" name="Slide Number Placeholder 3"/>
          <p:cNvSpPr>
            <a:spLocks noGrp="1"/>
          </p:cNvSpPr>
          <p:nvPr>
            <p:ph type="sldNum" sz="quarter" idx="12"/>
          </p:nvPr>
        </p:nvSpPr>
        <p:spPr/>
        <p:txBody>
          <a:bodyPr/>
          <a:lstStyle/>
          <a:p>
            <a:fld id="{96CA59DA-CF71-432A-A6E8-A0CAE3BE4EB4}" type="slidenum">
              <a:rPr lang="fa-IR" smtClean="0"/>
              <a:pPr/>
              <a:t>8</a:t>
            </a:fld>
            <a:endParaRPr lang="fa-IR"/>
          </a:p>
        </p:txBody>
      </p:sp>
    </p:spTree>
  </p:cSld>
  <p:clrMapOvr>
    <a:masterClrMapping/>
  </p:clrMapOvr>
  <p:transition spd="slow">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963084" y="1071155"/>
            <a:ext cx="10363200" cy="2455817"/>
          </a:xfrm>
        </p:spPr>
        <p:txBody>
          <a:bodyPr vert="horz" lIns="91440" tIns="45720" rIns="91440" bIns="45720" rtlCol="0">
            <a:normAutofit/>
          </a:bodyPr>
          <a:lstStyle/>
          <a:p>
            <a:pPr algn="just" rtl="1">
              <a:lnSpc>
                <a:spcPct val="180000"/>
              </a:lnSpc>
            </a:pPr>
            <a:endParaRPr lang="fa-IR" sz="2000" dirty="0">
              <a:solidFill>
                <a:schemeClr val="tx1"/>
              </a:solidFill>
              <a:cs typeface="B Koodak" pitchFamily="2" charset="-78"/>
            </a:endParaRPr>
          </a:p>
          <a:p>
            <a:pPr algn="just" rtl="1">
              <a:lnSpc>
                <a:spcPct val="180000"/>
              </a:lnSpc>
            </a:pPr>
            <a:r>
              <a:rPr lang="fa-IR" dirty="0" smtClean="0">
                <a:solidFill>
                  <a:schemeClr val="tx1"/>
                </a:solidFill>
                <a:effectLst>
                  <a:outerShdw blurRad="38100" dist="38100" dir="2700000" algn="tl">
                    <a:srgbClr val="000000">
                      <a:alpha val="43137"/>
                    </a:srgbClr>
                  </a:outerShdw>
                </a:effectLst>
                <a:cs typeface="B Koodak" pitchFamily="2" charset="-78"/>
              </a:rPr>
              <a:t>در سیستم کد بندی رنگی، رنگ "</a:t>
            </a:r>
            <a:r>
              <a:rPr lang="fa-IR" dirty="0" smtClean="0">
                <a:solidFill>
                  <a:srgbClr val="FF0000"/>
                </a:solidFill>
                <a:effectLst>
                  <a:outerShdw blurRad="38100" dist="38100" dir="2700000" algn="tl">
                    <a:srgbClr val="000000">
                      <a:alpha val="43137"/>
                    </a:srgbClr>
                  </a:outerShdw>
                </a:effectLst>
                <a:cs typeface="B Koodak" pitchFamily="2" charset="-78"/>
              </a:rPr>
              <a:t>قرمز</a:t>
            </a:r>
            <a:r>
              <a:rPr lang="fa-IR" dirty="0" smtClean="0">
                <a:solidFill>
                  <a:schemeClr val="tx1"/>
                </a:solidFill>
                <a:effectLst>
                  <a:outerShdw blurRad="38100" dist="38100" dir="2700000" algn="tl">
                    <a:srgbClr val="000000">
                      <a:alpha val="43137"/>
                    </a:srgbClr>
                  </a:outerShdw>
                </a:effectLst>
                <a:cs typeface="B Koodak" pitchFamily="2" charset="-78"/>
              </a:rPr>
              <a:t>"فقط برای شناسایی بیماران مبتلا به آلرژی شناخته شده، و رنگ "</a:t>
            </a:r>
            <a:r>
              <a:rPr lang="fa-IR" dirty="0" smtClean="0">
                <a:solidFill>
                  <a:srgbClr val="FFFF00"/>
                </a:solidFill>
                <a:effectLst>
                  <a:outerShdw blurRad="38100" dist="38100" dir="2700000" algn="tl">
                    <a:srgbClr val="000000">
                      <a:alpha val="43137"/>
                    </a:srgbClr>
                  </a:outerShdw>
                </a:effectLst>
                <a:cs typeface="B Koodak" pitchFamily="2" charset="-78"/>
              </a:rPr>
              <a:t>زرد </a:t>
            </a:r>
            <a:r>
              <a:rPr lang="fa-IR" dirty="0" smtClean="0">
                <a:solidFill>
                  <a:schemeClr val="tx1"/>
                </a:solidFill>
                <a:effectLst>
                  <a:outerShdw blurRad="38100" dist="38100" dir="2700000" algn="tl">
                    <a:srgbClr val="000000">
                      <a:alpha val="43137"/>
                    </a:srgbClr>
                  </a:outerShdw>
                </a:effectLst>
                <a:cs typeface="B Koodak" pitchFamily="2" charset="-78"/>
              </a:rPr>
              <a:t>"برای شناسایی سایر بیماران در معرض خطر از جمله بیماران مستعد یا مبتلا به زخم فشاری، در معرض خطر سقوط یا ترومبوآمبولیسم، ریسك خودکشی، سو تغذیه، تشنج مورد استفاده قرار میگیرد</a:t>
            </a:r>
            <a:r>
              <a:rPr lang="fa-IR" dirty="0" smtClean="0">
                <a:solidFill>
                  <a:schemeClr val="tx1"/>
                </a:solidFill>
                <a:cs typeface="B Koodak" pitchFamily="2" charset="-78"/>
              </a:rPr>
              <a:t>.</a:t>
            </a:r>
          </a:p>
          <a:p>
            <a:pPr algn="just" rtl="1">
              <a:lnSpc>
                <a:spcPct val="180000"/>
              </a:lnSpc>
            </a:pPr>
            <a:endParaRPr lang="en-US" sz="2000" dirty="0">
              <a:solidFill>
                <a:schemeClr val="tx1"/>
              </a:solidFill>
              <a:cs typeface="B Koodak" pitchFamily="2" charset="-78"/>
            </a:endParaRPr>
          </a:p>
          <a:p>
            <a:pPr algn="just" rtl="1">
              <a:lnSpc>
                <a:spcPct val="180000"/>
              </a:lnSpc>
            </a:pPr>
            <a:endParaRPr lang="fa-IR" sz="2000" dirty="0">
              <a:solidFill>
                <a:schemeClr val="tx1"/>
              </a:solidFill>
              <a:cs typeface="B Koodak" pitchFamily="2" charset="-78"/>
            </a:endParaRPr>
          </a:p>
        </p:txBody>
      </p:sp>
      <p:sp>
        <p:nvSpPr>
          <p:cNvPr id="5" name="Slide Number Placeholder 4"/>
          <p:cNvSpPr>
            <a:spLocks noGrp="1"/>
          </p:cNvSpPr>
          <p:nvPr>
            <p:ph type="sldNum" sz="quarter" idx="11"/>
          </p:nvPr>
        </p:nvSpPr>
        <p:spPr/>
        <p:txBody>
          <a:bodyPr/>
          <a:lstStyle/>
          <a:p>
            <a:fld id="{96CA59DA-CF71-432A-A6E8-A0CAE3BE4EB4}" type="slidenum">
              <a:rPr lang="fa-IR" smtClean="0"/>
              <a:pPr/>
              <a:t>9</a:t>
            </a:fld>
            <a:endParaRPr lang="fa-I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01" y="3226526"/>
            <a:ext cx="4637314" cy="2821576"/>
          </a:xfrm>
          <a:prstGeom prst="rect">
            <a:avLst/>
          </a:prstGeom>
        </p:spPr>
      </p:pic>
    </p:spTree>
  </p:cSld>
  <p:clrMapOvr>
    <a:masterClrMapping/>
  </p:clrMapOvr>
  <p:transition spd="slow">
    <p:zoom/>
  </p:transition>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1775</TotalTime>
  <Words>583</Words>
  <Application>Microsoft Office PowerPoint</Application>
  <PresentationFormat>Custom</PresentationFormat>
  <Paragraphs>42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1_Office Theme</vt:lpstr>
      <vt:lpstr>PowerPoint Presentation</vt:lpstr>
      <vt:lpstr>PowerPoint Presentation</vt:lpstr>
      <vt:lpstr>ایست  قلبی خانم 39 ساله بعلت  حساسیت دارویی</vt:lpstr>
      <vt:lpstr>ایست قلبی خانم 39 ساله بعلت  حساسیت دارویی</vt:lpstr>
      <vt:lpstr>ایست قلبی خانم 39 ساله بعلت  حساسیت دارویی</vt:lpstr>
      <vt:lpstr>دلایل انجام خطا</vt:lpstr>
      <vt:lpstr>راهکارهای اصلاحی </vt:lpstr>
      <vt:lpstr>سنجه اعتبار بخشی مرتبط با وقوع خطا</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SENTINEL EVENTS</dc:title>
  <dc:creator>safety</dc:creator>
  <cp:lastModifiedBy>nikoo</cp:lastModifiedBy>
  <cp:revision>194</cp:revision>
  <dcterms:created xsi:type="dcterms:W3CDTF">2019-10-09T08:44:28Z</dcterms:created>
  <dcterms:modified xsi:type="dcterms:W3CDTF">2019-11-18T04:22:02Z</dcterms:modified>
</cp:coreProperties>
</file>